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11" r:id="rId2"/>
    <p:sldMasterId id="2147483736" r:id="rId3"/>
    <p:sldMasterId id="2147483741" r:id="rId4"/>
    <p:sldMasterId id="2147483762" r:id="rId5"/>
    <p:sldMasterId id="2147483775" r:id="rId6"/>
  </p:sldMasterIdLst>
  <p:notesMasterIdLst>
    <p:notesMasterId r:id="rId19"/>
  </p:notesMasterIdLst>
  <p:sldIdLst>
    <p:sldId id="256" r:id="rId7"/>
    <p:sldId id="320" r:id="rId8"/>
    <p:sldId id="321" r:id="rId9"/>
    <p:sldId id="2076136715" r:id="rId10"/>
    <p:sldId id="383" r:id="rId11"/>
    <p:sldId id="263" r:id="rId12"/>
    <p:sldId id="259" r:id="rId13"/>
    <p:sldId id="2076136713" r:id="rId14"/>
    <p:sldId id="2076136707" r:id="rId15"/>
    <p:sldId id="308" r:id="rId16"/>
    <p:sldId id="2076136708" r:id="rId17"/>
    <p:sldId id="304" r:id="rId1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B9C97-06BF-4532-A81C-0EBFDB053E07}" v="10" dt="2023-03-27T08:08:14.768"/>
    <p1510:client id="{7FDFCCEB-8161-4D51-BAFB-BADF5DBDEADB}" v="1" dt="2023-03-27T08:26:27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36D4C-AD8B-40A0-B1B6-45A49B7C9FC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AB0BD-0A8A-4B0D-87FD-3438B3D55D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592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spcFirstLastPara="1" wrap="square" lIns="99050" tIns="49511" rIns="99050" bIns="4951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39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52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291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321A6-876C-4D5B-87B5-BBB2550CBAE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2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493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EBB005-982D-4735-BEB8-1F56EAB2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036"/>
            <a:ext cx="10515600" cy="72189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4DF841-729E-4736-9B5F-276AB905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962"/>
            <a:ext cx="10515600" cy="488300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D1C690-BE63-4D15-9B00-EB5AC8F4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E167C30-3D51-463E-B478-6C35C20B23CB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414286-7F5E-4878-AB9C-D3F0F930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IN" dirty="0"/>
              <a:t>Dept. of Tourism, Govt. of Odisha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5ABD23-95A4-459B-AC52-A0F51EE9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80CB45E-4D23-4E7D-B2C4-9B71AA406AD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5FC2B5-422D-4060-ABCE-F7ACCE44CBDD}"/>
              </a:ext>
            </a:extLst>
          </p:cNvPr>
          <p:cNvSpPr/>
          <p:nvPr userDrawn="1"/>
        </p:nvSpPr>
        <p:spPr>
          <a:xfrm>
            <a:off x="0" y="404752"/>
            <a:ext cx="9204384" cy="642461"/>
          </a:xfrm>
          <a:prstGeom prst="rect">
            <a:avLst/>
          </a:prstGeom>
          <a:solidFill>
            <a:srgbClr val="2B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595D8E-4EAA-4CB0-B53F-85A059B8A4EC}"/>
              </a:ext>
            </a:extLst>
          </p:cNvPr>
          <p:cNvSpPr/>
          <p:nvPr userDrawn="1"/>
        </p:nvSpPr>
        <p:spPr>
          <a:xfrm>
            <a:off x="11462094" y="404752"/>
            <a:ext cx="729906" cy="642461"/>
          </a:xfrm>
          <a:prstGeom prst="rect">
            <a:avLst/>
          </a:prstGeom>
          <a:solidFill>
            <a:srgbClr val="2B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191403-4F98-4357-8891-4155F9C50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291" y="388658"/>
            <a:ext cx="2211803" cy="6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0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985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184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17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036"/>
            <a:ext cx="10515600" cy="72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293962"/>
            <a:ext cx="10515600" cy="488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sp>
        <p:nvSpPr>
          <p:cNvPr id="28" name="Google Shape;28;p12"/>
          <p:cNvSpPr/>
          <p:nvPr/>
        </p:nvSpPr>
        <p:spPr>
          <a:xfrm>
            <a:off x="0" y="404752"/>
            <a:ext cx="9204384" cy="642461"/>
          </a:xfrm>
          <a:prstGeom prst="rect">
            <a:avLst/>
          </a:prstGeom>
          <a:solidFill>
            <a:srgbClr val="2B32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2"/>
          <p:cNvSpPr/>
          <p:nvPr/>
        </p:nvSpPr>
        <p:spPr>
          <a:xfrm>
            <a:off x="11462094" y="404752"/>
            <a:ext cx="729906" cy="642461"/>
          </a:xfrm>
          <a:prstGeom prst="rect">
            <a:avLst/>
          </a:prstGeom>
          <a:solidFill>
            <a:srgbClr val="2B32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3E945D-5FA0-4B37-98CF-7B73247D4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678" y="418713"/>
            <a:ext cx="2014734" cy="6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264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896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702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080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20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460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8259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953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187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535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6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4"/>
          <p:cNvSpPr txBox="1">
            <a:spLocks noGrp="1"/>
          </p:cNvSpPr>
          <p:nvPr>
            <p:ph type="body" idx="1"/>
          </p:nvPr>
        </p:nvSpPr>
        <p:spPr>
          <a:xfrm>
            <a:off x="838200" y="1293962"/>
            <a:ext cx="10515600" cy="488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sp>
        <p:nvSpPr>
          <p:cNvPr id="91" name="Google Shape;91;p54"/>
          <p:cNvSpPr txBox="1">
            <a:spLocks noGrp="1"/>
          </p:cNvSpPr>
          <p:nvPr>
            <p:ph type="title"/>
          </p:nvPr>
        </p:nvSpPr>
        <p:spPr>
          <a:xfrm>
            <a:off x="69271" y="365036"/>
            <a:ext cx="10515600" cy="72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08941" y="94434"/>
            <a:ext cx="2586235" cy="1263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71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3"/>
          <p:cNvSpPr txBox="1">
            <a:spLocks noGrp="1"/>
          </p:cNvSpPr>
          <p:nvPr>
            <p:ph type="body" idx="1"/>
          </p:nvPr>
        </p:nvSpPr>
        <p:spPr>
          <a:xfrm>
            <a:off x="838200" y="1293962"/>
            <a:ext cx="10515600" cy="488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73"/>
          <p:cNvSpPr txBox="1">
            <a:spLocks noGrp="1"/>
          </p:cNvSpPr>
          <p:nvPr>
            <p:ph type="title"/>
          </p:nvPr>
        </p:nvSpPr>
        <p:spPr>
          <a:xfrm>
            <a:off x="69271" y="365036"/>
            <a:ext cx="10515600" cy="72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08941" y="94434"/>
            <a:ext cx="2586235" cy="1263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343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438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015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2744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723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64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480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05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965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148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028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977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73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12443"/>
            <a:ext cx="10515600" cy="1133475"/>
          </a:xfrm>
          <a:solidFill>
            <a:srgbClr val="2B3285"/>
          </a:solidFill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6C7E5B-D708-4FBA-A664-F8731D65D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302" y="2545557"/>
            <a:ext cx="3145395" cy="11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7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EBB005-982D-4735-BEB8-1F56EAB2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036"/>
            <a:ext cx="11353800" cy="721894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4DF841-729E-4736-9B5F-276AB905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962"/>
            <a:ext cx="10515600" cy="488300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D1C690-BE63-4D15-9B00-EB5AC8F4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E167C30-3D51-463E-B478-6C35C20B23CB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414286-7F5E-4878-AB9C-D3F0F930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IN" dirty="0"/>
              <a:t>Dept. of Tourism, Govt. of Odisha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5ABD23-95A4-459B-AC52-A0F51EE9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80CB45E-4D23-4E7D-B2C4-9B71AA406AD0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3F4441C-D769-46B8-89A1-2E695FD8E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402" y="448916"/>
            <a:ext cx="1727673" cy="5592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5FC2B5-422D-4060-ABCE-F7ACCE44CBDD}"/>
              </a:ext>
            </a:extLst>
          </p:cNvPr>
          <p:cNvSpPr/>
          <p:nvPr userDrawn="1"/>
        </p:nvSpPr>
        <p:spPr>
          <a:xfrm>
            <a:off x="0" y="404752"/>
            <a:ext cx="9204384" cy="642461"/>
          </a:xfrm>
          <a:prstGeom prst="rect">
            <a:avLst/>
          </a:prstGeom>
          <a:solidFill>
            <a:srgbClr val="9EC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595D8E-4EAA-4CB0-B53F-85A059B8A4EC}"/>
              </a:ext>
            </a:extLst>
          </p:cNvPr>
          <p:cNvSpPr/>
          <p:nvPr userDrawn="1"/>
        </p:nvSpPr>
        <p:spPr>
          <a:xfrm>
            <a:off x="11462094" y="404752"/>
            <a:ext cx="729906" cy="642461"/>
          </a:xfrm>
          <a:prstGeom prst="rect">
            <a:avLst/>
          </a:prstGeom>
          <a:solidFill>
            <a:srgbClr val="9EC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999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3334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510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12443"/>
            <a:ext cx="10515600" cy="1133475"/>
          </a:xfrm>
          <a:solidFill>
            <a:srgbClr val="2B3285"/>
          </a:solidFill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6C7E5B-D708-4FBA-A664-F8731D65D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233" y="1467827"/>
            <a:ext cx="4295534" cy="13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8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5884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7275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422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716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8409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492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8010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3409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4974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xmlns="" id="{13A7AC18-CF42-4EC5-8D40-441EAE30A06C}"/>
              </a:ext>
            </a:extLst>
          </p:cNvPr>
          <p:cNvSpPr/>
          <p:nvPr userDrawn="1"/>
        </p:nvSpPr>
        <p:spPr>
          <a:xfrm>
            <a:off x="497856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9" b="0">
                <a:solidFill>
                  <a:schemeClr val="tx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59"/>
            <a:ext cx="4326679" cy="1046323"/>
          </a:xfrm>
        </p:spPr>
        <p:txBody>
          <a:bodyPr/>
          <a:lstStyle>
            <a:lvl1pPr marL="0" indent="0" algn="l">
              <a:spcAft>
                <a:spcPts val="1199"/>
              </a:spcAft>
              <a:buNone/>
              <a:defRPr sz="1999">
                <a:solidFill>
                  <a:schemeClr val="tx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 b="1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2490" y="5709060"/>
            <a:ext cx="8117873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1B4C43-E5F8-400E-A971-58A3766B1BF0}"/>
              </a:ext>
            </a:extLst>
          </p:cNvPr>
          <p:cNvSpPr txBox="1"/>
          <p:nvPr userDrawn="1"/>
        </p:nvSpPr>
        <p:spPr>
          <a:xfrm>
            <a:off x="461744" y="5605201"/>
            <a:ext cx="1044529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99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xmlns="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490" y="6019189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xmlns="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490" y="6216807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xmlns="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743" y="5914642"/>
            <a:ext cx="5757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6B891F47-1BBE-4926-81DF-B17907D2F8E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0A2A4AEF-C603-4360-9387-8879E7186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54797EE6-BAEA-4DA7-95C2-6B09B77D31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281525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1894A3-BFA8-4097-A83B-C0972D51F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Freeform 56">
            <a:extLst>
              <a:ext uri="{FF2B5EF4-FFF2-40B4-BE49-F238E27FC236}">
                <a16:creationId xmlns:a16="http://schemas.microsoft.com/office/drawing/2014/main" xmlns="" id="{13A7AC18-CF42-4EC5-8D40-441EAE30A06C}"/>
              </a:ext>
            </a:extLst>
          </p:cNvPr>
          <p:cNvSpPr/>
          <p:nvPr userDrawn="1"/>
        </p:nvSpPr>
        <p:spPr>
          <a:xfrm>
            <a:off x="497856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9" b="0">
                <a:solidFill>
                  <a:schemeClr val="tx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59"/>
            <a:ext cx="4326679" cy="1046323"/>
          </a:xfrm>
        </p:spPr>
        <p:txBody>
          <a:bodyPr/>
          <a:lstStyle>
            <a:lvl1pPr marL="0" indent="0" algn="l">
              <a:spcAft>
                <a:spcPts val="1199"/>
              </a:spcAft>
              <a:buNone/>
              <a:defRPr sz="1999">
                <a:solidFill>
                  <a:schemeClr val="tx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 b="1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xmlns="" id="{C8422AE9-8257-41A9-AB41-1F10585C88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D19659BD-653C-4300-9060-420AFAE395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A4669336-72A1-4233-827A-C41AB4C1CC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181417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5342E118-6F1D-4C46-956E-4CCCBCAA7952}"/>
              </a:ext>
            </a:extLst>
          </p:cNvPr>
          <p:cNvGrpSpPr/>
          <p:nvPr userDrawn="1"/>
        </p:nvGrpSpPr>
        <p:grpSpPr>
          <a:xfrm>
            <a:off x="497856" y="5826613"/>
            <a:ext cx="3876004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xmlns="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xmlns="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xmlns="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xmlns="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xmlns="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xmlns="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xmlns="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xmlns="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xmlns="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xmlns="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xmlns="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xmlns="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xmlns="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xmlns="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xmlns="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xmlns="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xmlns="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xmlns="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xmlns="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xmlns="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xmlns="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xmlns="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xmlns="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xmlns="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xmlns="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xmlns="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xmlns="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xmlns="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xmlns="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xmlns="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xmlns="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xmlns="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xmlns="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xmlns="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xmlns="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xmlns="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xmlns="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xmlns="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xmlns="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xmlns="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xmlns="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xmlns="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xmlns="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xmlns="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xmlns="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xmlns="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xmlns="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xmlns="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xmlns="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xmlns="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xmlns="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xmlns="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xmlns="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xmlns="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xmlns="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xmlns="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xmlns="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xmlns="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xmlns="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xmlns="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xmlns="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xmlns="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xmlns="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xmlns="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944388" y="2158329"/>
            <a:ext cx="4781392" cy="860400"/>
          </a:xfrm>
          <a:prstGeom prst="rect">
            <a:avLst/>
          </a:prstGeo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944580" y="3200329"/>
            <a:ext cx="480552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44A731D0-020D-4D8E-955D-2354AF0FE452}"/>
              </a:ext>
            </a:extLst>
          </p:cNvPr>
          <p:cNvSpPr/>
          <p:nvPr userDrawn="1"/>
        </p:nvSpPr>
        <p:spPr>
          <a:xfrm>
            <a:off x="489112" y="723658"/>
            <a:ext cx="5677988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5324C54-B75E-4AC0-90C2-FA558C7716F7}"/>
              </a:ext>
            </a:extLst>
          </p:cNvPr>
          <p:cNvSpPr/>
          <p:nvPr/>
        </p:nvSpPr>
        <p:spPr>
          <a:xfrm>
            <a:off x="489112" y="4021756"/>
            <a:ext cx="151568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AA95478-C099-485F-AD95-A617656C6C7C}"/>
              </a:ext>
            </a:extLst>
          </p:cNvPr>
          <p:cNvSpPr/>
          <p:nvPr/>
        </p:nvSpPr>
        <p:spPr>
          <a:xfrm>
            <a:off x="774294" y="4021756"/>
            <a:ext cx="151568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65680A1-86D1-44C2-AA38-0DF5735F1F26}"/>
              </a:ext>
            </a:extLst>
          </p:cNvPr>
          <p:cNvSpPr/>
          <p:nvPr/>
        </p:nvSpPr>
        <p:spPr>
          <a:xfrm>
            <a:off x="1059359" y="4021756"/>
            <a:ext cx="151568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grpSp>
        <p:nvGrpSpPr>
          <p:cNvPr id="104" name="Group 4">
            <a:extLst>
              <a:ext uri="{FF2B5EF4-FFF2-40B4-BE49-F238E27FC236}">
                <a16:creationId xmlns:a16="http://schemas.microsoft.com/office/drawing/2014/main" xmlns="" id="{89402076-F24D-44C5-B8A7-1127F9C4B9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xmlns="" id="{A239DDBF-0740-4B20-9CF3-A05C2A0BF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xmlns="" id="{380EECCA-3396-425E-AB04-F11ABB1B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3607148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14BCD91D-E17F-4B16-A3F2-EEF2A6E3B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xmlns="" id="{819BCB30-E1AA-4383-BEF0-0BE30C6425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9111" y="869577"/>
            <a:ext cx="4845500" cy="3933825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9CDE954B-B280-441B-9B2D-3DC58AAE3926}"/>
              </a:ext>
            </a:extLst>
          </p:cNvPr>
          <p:cNvGrpSpPr/>
          <p:nvPr userDrawn="1"/>
        </p:nvGrpSpPr>
        <p:grpSpPr>
          <a:xfrm>
            <a:off x="497856" y="5826613"/>
            <a:ext cx="3876004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xmlns="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xmlns="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xmlns="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xmlns="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xmlns="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xmlns="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xmlns="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xmlns="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xmlns="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xmlns="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xmlns="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xmlns="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xmlns="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xmlns="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xmlns="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xmlns="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xmlns="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xmlns="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xmlns="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xmlns="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xmlns="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xmlns="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xmlns="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xmlns="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xmlns="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xmlns="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xmlns="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xmlns="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xmlns="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xmlns="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xmlns="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xmlns="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xmlns="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xmlns="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xmlns="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xmlns="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xmlns="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xmlns="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xmlns="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xmlns="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xmlns="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xmlns="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xmlns="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xmlns="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xmlns="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xmlns="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xmlns="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xmlns="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xmlns="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xmlns="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xmlns="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xmlns="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xmlns="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xmlns="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xmlns="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xmlns="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xmlns="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xmlns="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xmlns="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xmlns="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xmlns="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xmlns="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xmlns="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xmlns="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xmlns="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xmlns="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88" y="2158329"/>
            <a:ext cx="3998354" cy="860400"/>
          </a:xfrm>
          <a:prstGeom prst="rect">
            <a:avLst/>
          </a:prstGeo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xmlns="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0" y="3200329"/>
            <a:ext cx="401853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82" name="Group 4">
            <a:extLst>
              <a:ext uri="{FF2B5EF4-FFF2-40B4-BE49-F238E27FC236}">
                <a16:creationId xmlns:a16="http://schemas.microsoft.com/office/drawing/2014/main" xmlns="" id="{A63454B3-EB4E-450A-98AA-6B5943D8973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xmlns="" id="{C4ED221A-C963-42C0-91ED-C597F6BDA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xmlns="" id="{7956D1CB-5F24-4766-80AE-D75515383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625448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xmlns="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79E910-7CFE-41D0-BD32-A43268A790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283" y="1137920"/>
            <a:ext cx="10975022" cy="47561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3159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xmlns="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19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4852" y="1"/>
            <a:ext cx="3997149" cy="615610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7440547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137921"/>
            <a:ext cx="7295842" cy="873760"/>
          </a:xfrm>
        </p:spPr>
        <p:txBody>
          <a:bodyPr/>
          <a:lstStyle>
            <a:lvl1pPr marL="0" indent="0">
              <a:buNone/>
              <a:defRPr sz="1799">
                <a:solidFill>
                  <a:schemeClr val="bg1"/>
                </a:solidFill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1" y="2311401"/>
            <a:ext cx="3578253" cy="3844704"/>
          </a:xfrm>
        </p:spPr>
        <p:txBody>
          <a:bodyPr numCol="1"/>
          <a:lstStyle>
            <a:lvl1pPr marL="0" indent="0">
              <a:buNone/>
              <a:defRPr sz="1399">
                <a:solidFill>
                  <a:schemeClr val="bg1"/>
                </a:solidFill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27190" y="2311402"/>
            <a:ext cx="3578253" cy="1254759"/>
          </a:xfrm>
        </p:spPr>
        <p:txBody>
          <a:bodyPr numCol="1"/>
          <a:lstStyle>
            <a:lvl1pPr marL="0" indent="0">
              <a:buNone/>
              <a:defRPr sz="1399">
                <a:solidFill>
                  <a:schemeClr val="bg1"/>
                </a:solidFill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7190" y="4236721"/>
            <a:ext cx="3578253" cy="1944160"/>
          </a:xfrm>
        </p:spPr>
        <p:txBody>
          <a:bodyPr numCol="1"/>
          <a:lstStyle>
            <a:lvl1pPr marL="0" indent="0">
              <a:buNone/>
              <a:defRPr sz="1799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xmlns="" id="{E820DC59-E206-4DC0-9012-584F8EBAF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771983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4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383219" cy="6857999"/>
          </a:xfrm>
        </p:spPr>
        <p:txBody>
          <a:bodyPr/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891" y="294200"/>
            <a:ext cx="8887371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93890" y="1137921"/>
            <a:ext cx="2741454" cy="5018184"/>
          </a:xfrm>
        </p:spPr>
        <p:txBody>
          <a:bodyPr/>
          <a:lstStyle>
            <a:lvl1pPr marL="0" indent="0">
              <a:buNone/>
              <a:defRPr sz="1799">
                <a:solidFill>
                  <a:schemeClr val="bg1"/>
                </a:solidFill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4102" y="1137921"/>
            <a:ext cx="2802382" cy="5018184"/>
          </a:xfrm>
        </p:spPr>
        <p:txBody>
          <a:bodyPr numCol="1"/>
          <a:lstStyle>
            <a:lvl1pPr marL="0" indent="0">
              <a:buNone/>
              <a:defRPr sz="1399">
                <a:solidFill>
                  <a:schemeClr val="bg1"/>
                </a:solidFill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6FF4A6F8-D9C6-4FEE-9324-5200D308BB1F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8815241" y="1137922"/>
            <a:ext cx="2767159" cy="2796151"/>
          </a:xfrm>
        </p:spPr>
        <p:txBody>
          <a:bodyPr numCol="1"/>
          <a:lstStyle>
            <a:lvl1pPr marL="0" indent="0">
              <a:buNone/>
              <a:defRPr sz="1399">
                <a:solidFill>
                  <a:schemeClr val="bg1"/>
                </a:solidFill>
              </a:defRPr>
            </a:lvl1pPr>
            <a:lvl2pPr marL="356438" indent="0">
              <a:buNone/>
              <a:defRPr sz="1799">
                <a:solidFill>
                  <a:schemeClr val="bg1"/>
                </a:solidFill>
              </a:defRPr>
            </a:lvl2pPr>
            <a:lvl3pPr marL="712875" indent="0">
              <a:buNone/>
              <a:defRPr sz="1599">
                <a:solidFill>
                  <a:schemeClr val="bg1"/>
                </a:solidFill>
              </a:defRPr>
            </a:lvl3pPr>
            <a:lvl4pPr marL="1069313" indent="0">
              <a:buNone/>
              <a:defRPr sz="1399">
                <a:solidFill>
                  <a:schemeClr val="bg1"/>
                </a:solidFill>
              </a:defRPr>
            </a:lvl4pPr>
            <a:lvl5pPr marL="1425751" indent="0"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xmlns="" id="{B63A7CBA-3151-452E-BD2F-D3E65CE159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693891" y="907750"/>
            <a:ext cx="8887371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5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883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37920"/>
            <a:ext cx="8234455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799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99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399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xmlns="" id="{CF130104-FAF2-4309-9701-573F377431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47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616" y="2851522"/>
            <a:ext cx="4445485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598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438" marR="0" lvl="0" indent="-356438" defTabSz="1007383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8862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3938" y="0"/>
            <a:ext cx="5968062" cy="68580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26E96BA-E9E4-496B-8CA5-6DA27B8AD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513" y="2578743"/>
            <a:ext cx="4535597" cy="1055708"/>
          </a:xfrm>
        </p:spPr>
        <p:txBody>
          <a:bodyPr/>
          <a:lstStyle>
            <a:lvl1pPr marL="0" indent="0">
              <a:buNone/>
              <a:defRPr sz="2999"/>
            </a:lvl1pPr>
          </a:lstStyle>
          <a:p>
            <a:pPr lvl="0"/>
            <a:r>
              <a:rPr lang="en-IN" dirty="0"/>
              <a:t>Chapter Title</a:t>
            </a:r>
          </a:p>
          <a:p>
            <a:pPr lvl="0"/>
            <a:r>
              <a:rPr lang="en-IN" dirty="0"/>
              <a:t>EY Interstate Light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513" y="3840384"/>
            <a:ext cx="4535597" cy="1055708"/>
          </a:xfrm>
        </p:spPr>
        <p:txBody>
          <a:bodyPr/>
          <a:lstStyle>
            <a:lvl1pPr marL="0" indent="0">
              <a:buNone/>
              <a:defRPr sz="1599"/>
            </a:lvl1pPr>
          </a:lstStyle>
          <a:p>
            <a:pPr lvl="0"/>
            <a:r>
              <a:rPr lang="en-IN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72604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xmlns="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137921"/>
            <a:ext cx="4954924" cy="4267457"/>
          </a:xfrm>
        </p:spPr>
        <p:txBody>
          <a:bodyPr/>
          <a:lstStyle/>
          <a:p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xmlns="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9748" y="3813288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xmlns="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748" y="4055931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xmlns="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9820" y="3578084"/>
            <a:ext cx="778554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9821" y="1137921"/>
            <a:ext cx="5462580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9821" y="1635009"/>
            <a:ext cx="5462580" cy="1611554"/>
          </a:xfrm>
        </p:spPr>
        <p:txBody>
          <a:bodyPr/>
          <a:lstStyle>
            <a:lvl1pPr marL="0" indent="0">
              <a:buNone/>
              <a:defRPr sz="1599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97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554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xmlns="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1378" y="2060235"/>
            <a:ext cx="5289245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799" dirty="0" smtClean="0">
                <a:latin typeface="Georgia" panose="02040502050405020303" pitchFamily="18" charset="0"/>
              </a:defRPr>
            </a:lvl1pPr>
          </a:lstStyle>
          <a:p>
            <a:pPr marL="356438" lvl="0" indent="-356438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378" y="5506678"/>
            <a:ext cx="5289245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599" dirty="0" smtClean="0">
                <a:solidFill>
                  <a:srgbClr val="FFE600"/>
                </a:solidFill>
                <a:latin typeface="+mn-lt"/>
              </a:defRPr>
            </a:lvl1pPr>
          </a:lstStyle>
          <a:p>
            <a:pPr marL="356438" lvl="0" indent="-356438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1378" y="5818717"/>
            <a:ext cx="5289245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599" dirty="0" smtClean="0">
                <a:latin typeface="+mn-lt"/>
              </a:defRPr>
            </a:lvl1pPr>
          </a:lstStyle>
          <a:p>
            <a:pPr marL="356438" lvl="0" indent="-356438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4927415" y="979788"/>
            <a:ext cx="2337171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194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930695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xmlns="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477102" y="1488927"/>
            <a:ext cx="2337171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194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083" y="2526765"/>
            <a:ext cx="5289245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799" dirty="0" smtClean="0">
                <a:latin typeface="Georgia" panose="02040502050405020303" pitchFamily="18" charset="0"/>
              </a:defRPr>
            </a:lvl1pPr>
          </a:lstStyle>
          <a:p>
            <a:pPr marL="356438" lvl="0" indent="-356438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083" y="4632765"/>
            <a:ext cx="5289245" cy="316838"/>
          </a:xfrm>
        </p:spPr>
        <p:txBody>
          <a:bodyPr lIns="90000" tIns="46800" rIns="90000" bIns="46800"/>
          <a:lstStyle>
            <a:lvl1pPr marL="0" indent="0" algn="l" defTabSz="913943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599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6438" indent="0">
              <a:buNone/>
              <a:defRPr lang="en-US" sz="1999" smtClean="0">
                <a:latin typeface="+mn-lt"/>
              </a:defRPr>
            </a:lvl2pPr>
            <a:lvl3pPr>
              <a:defRPr lang="en-US" sz="1799" smtClean="0">
                <a:latin typeface="+mn-lt"/>
              </a:defRPr>
            </a:lvl3pPr>
            <a:lvl4pPr>
              <a:defRPr lang="en-US" sz="1599" smtClean="0">
                <a:latin typeface="+mn-lt"/>
              </a:defRPr>
            </a:lvl4pPr>
            <a:lvl5pPr>
              <a:defRPr lang="en-IN" sz="15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083" y="4971442"/>
            <a:ext cx="5289245" cy="316838"/>
          </a:xfrm>
        </p:spPr>
        <p:txBody>
          <a:bodyPr lIns="90000" tIns="46800" rIns="90000" bIns="46800"/>
          <a:lstStyle>
            <a:lvl1pPr marL="0" indent="0" algn="l" defTabSz="913943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5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438" indent="0">
              <a:buNone/>
              <a:defRPr lang="en-US" sz="1999" smtClean="0">
                <a:latin typeface="+mn-lt"/>
              </a:defRPr>
            </a:lvl2pPr>
            <a:lvl3pPr>
              <a:defRPr lang="en-US" sz="1799" smtClean="0">
                <a:latin typeface="+mn-lt"/>
              </a:defRPr>
            </a:lvl3pPr>
            <a:lvl4pPr>
              <a:defRPr lang="en-US" sz="1599" smtClean="0">
                <a:latin typeface="+mn-lt"/>
              </a:defRPr>
            </a:lvl4pPr>
            <a:lvl5pPr>
              <a:defRPr lang="en-IN" sz="15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743553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37920"/>
            <a:ext cx="8234455" cy="483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56438">
              <a:defRPr>
                <a:solidFill>
                  <a:schemeClr val="bg1"/>
                </a:solidFill>
              </a:defRPr>
            </a:lvl2pPr>
            <a:lvl3pPr marL="712875">
              <a:defRPr>
                <a:solidFill>
                  <a:schemeClr val="bg1"/>
                </a:solidFill>
              </a:defRPr>
            </a:lvl3pPr>
            <a:lvl4pPr marL="1069313">
              <a:defRPr>
                <a:solidFill>
                  <a:schemeClr val="bg1"/>
                </a:solidFill>
              </a:defRPr>
            </a:lvl4pPr>
            <a:lvl5pPr marL="1425751"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xmlns="" id="{8D4CA674-C969-4C5C-9EA4-6D41FE961DE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667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xmlns="" id="{97A26880-8DD7-4A78-ADAF-91ED2E744A7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35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137919"/>
            <a:ext cx="5384800" cy="4834800"/>
          </a:xfrm>
        </p:spPr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  <a:lvl2pPr>
              <a:defRPr sz="17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399">
                <a:solidFill>
                  <a:schemeClr val="bg1"/>
                </a:solidFill>
              </a:defRPr>
            </a:lvl4pPr>
            <a:lvl5pPr>
              <a:defRPr sz="1199">
                <a:solidFill>
                  <a:schemeClr val="bg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137919"/>
            <a:ext cx="5384800" cy="4834800"/>
          </a:xfrm>
        </p:spPr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  <a:lvl2pPr>
              <a:defRPr sz="17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399">
                <a:solidFill>
                  <a:schemeClr val="bg1"/>
                </a:solidFill>
              </a:defRPr>
            </a:lvl4pPr>
            <a:lvl5pPr>
              <a:defRPr sz="1199">
                <a:solidFill>
                  <a:schemeClr val="bg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xmlns="" id="{9B070B28-7AAC-47E5-9EB5-96B8B8B8805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3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3421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329" y="1869441"/>
            <a:ext cx="5390400" cy="4256075"/>
          </a:xfrm>
        </p:spPr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  <a:lvl2pPr>
              <a:defRPr sz="17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399">
                <a:solidFill>
                  <a:schemeClr val="bg1"/>
                </a:solidFill>
              </a:defRPr>
            </a:lvl4pPr>
            <a:lvl5pPr>
              <a:defRPr sz="1199">
                <a:solidFill>
                  <a:schemeClr val="bg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405" y="1869441"/>
            <a:ext cx="5390400" cy="4256075"/>
          </a:xfrm>
        </p:spPr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  <a:lvl2pPr>
              <a:defRPr sz="17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399">
                <a:solidFill>
                  <a:schemeClr val="bg1"/>
                </a:solidFill>
              </a:defRPr>
            </a:lvl4pPr>
            <a:lvl5pPr>
              <a:defRPr sz="1199">
                <a:solidFill>
                  <a:schemeClr val="bg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1" y="1137920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6405" y="1137920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9773E7D9-2434-4381-A00D-27B62C0867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65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6953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9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138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941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395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264572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83BDE2E-2BCF-4140-945E-7D5610CDE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5206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4865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199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125" indent="-176125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819" indent="-188819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096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129049-E3D5-4C0A-BB1F-72BEDB1FB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7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4865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199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125" indent="-176125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819" indent="-188819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6034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501A2F11-32A0-4526-A5F7-F4382DA5B4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5203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4865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199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125" indent="-176125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819" indent="-188819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0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95526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6768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xmlns="" id="{13A7AC18-CF42-4EC5-8D40-441EAE30A06C}"/>
              </a:ext>
            </a:extLst>
          </p:cNvPr>
          <p:cNvSpPr/>
          <p:nvPr userDrawn="1"/>
        </p:nvSpPr>
        <p:spPr>
          <a:xfrm>
            <a:off x="497856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59"/>
            <a:ext cx="4326679" cy="1046323"/>
          </a:xfrm>
        </p:spPr>
        <p:txBody>
          <a:bodyPr/>
          <a:lstStyle>
            <a:lvl1pPr marL="0" indent="0" algn="l">
              <a:spcAft>
                <a:spcPts val="1199"/>
              </a:spcAft>
              <a:buNone/>
              <a:defRPr sz="1999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 b="1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xmlns="" id="{C8422AE9-8257-41A9-AB41-1F10585C88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D19659BD-653C-4300-9060-420AFAE395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A4669336-72A1-4233-827A-C41AB4C1CC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1657937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xmlns="" id="{13A7AC18-CF42-4EC5-8D40-441EAE30A06C}"/>
              </a:ext>
            </a:extLst>
          </p:cNvPr>
          <p:cNvSpPr/>
          <p:nvPr userDrawn="1"/>
        </p:nvSpPr>
        <p:spPr>
          <a:xfrm>
            <a:off x="497856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59"/>
            <a:ext cx="4326679" cy="1046323"/>
          </a:xfrm>
        </p:spPr>
        <p:txBody>
          <a:bodyPr/>
          <a:lstStyle>
            <a:lvl1pPr marL="0" indent="0" algn="l">
              <a:spcAft>
                <a:spcPts val="1199"/>
              </a:spcAft>
              <a:buNone/>
              <a:defRPr sz="1999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 b="1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2490" y="5709060"/>
            <a:ext cx="8117873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1B4C43-E5F8-400E-A971-58A3766B1BF0}"/>
              </a:ext>
            </a:extLst>
          </p:cNvPr>
          <p:cNvSpPr txBox="1"/>
          <p:nvPr userDrawn="1"/>
        </p:nvSpPr>
        <p:spPr>
          <a:xfrm>
            <a:off x="461744" y="5605201"/>
            <a:ext cx="1044529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99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xmlns="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490" y="6019189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xmlns="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490" y="6216807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xmlns="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743" y="5914642"/>
            <a:ext cx="5757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2743153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9CDE954B-B280-441B-9B2D-3DC58AAE3926}"/>
              </a:ext>
            </a:extLst>
          </p:cNvPr>
          <p:cNvGrpSpPr/>
          <p:nvPr userDrawn="1"/>
        </p:nvGrpSpPr>
        <p:grpSpPr>
          <a:xfrm>
            <a:off x="497856" y="5826613"/>
            <a:ext cx="3876004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xmlns="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xmlns="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xmlns="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xmlns="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xmlns="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xmlns="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xmlns="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xmlns="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xmlns="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xmlns="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xmlns="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xmlns="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xmlns="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xmlns="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xmlns="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xmlns="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xmlns="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xmlns="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xmlns="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xmlns="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xmlns="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xmlns="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xmlns="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xmlns="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xmlns="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xmlns="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xmlns="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xmlns="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xmlns="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xmlns="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xmlns="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xmlns="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xmlns="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xmlns="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xmlns="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xmlns="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xmlns="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xmlns="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xmlns="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xmlns="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xmlns="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xmlns="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xmlns="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xmlns="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xmlns="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xmlns="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xmlns="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xmlns="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xmlns="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xmlns="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xmlns="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xmlns="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xmlns="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xmlns="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xmlns="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xmlns="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xmlns="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xmlns="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xmlns="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xmlns="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xmlns="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xmlns="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xmlns="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xmlns="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xmlns="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xmlns="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88" y="2158329"/>
            <a:ext cx="3998354" cy="860400"/>
          </a:xfrm>
          <a:prstGeom prst="rect">
            <a:avLst/>
          </a:prstGeo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xmlns="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0" y="3200329"/>
            <a:ext cx="401853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AE95BC52-A56D-4358-A294-750179EBB698}"/>
              </a:ext>
            </a:extLst>
          </p:cNvPr>
          <p:cNvGrpSpPr/>
          <p:nvPr userDrawn="1"/>
        </p:nvGrpSpPr>
        <p:grpSpPr>
          <a:xfrm>
            <a:off x="489112" y="876059"/>
            <a:ext cx="4852768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9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9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xmlns="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xmlns="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xmlns="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2598565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5342E118-6F1D-4C46-956E-4CCCBCAA7952}"/>
              </a:ext>
            </a:extLst>
          </p:cNvPr>
          <p:cNvGrpSpPr/>
          <p:nvPr userDrawn="1"/>
        </p:nvGrpSpPr>
        <p:grpSpPr>
          <a:xfrm>
            <a:off x="497856" y="5826613"/>
            <a:ext cx="3876004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xmlns="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xmlns="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xmlns="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xmlns="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xmlns="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xmlns="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xmlns="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xmlns="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xmlns="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xmlns="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xmlns="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xmlns="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xmlns="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xmlns="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xmlns="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xmlns="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xmlns="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xmlns="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xmlns="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xmlns="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xmlns="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xmlns="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xmlns="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xmlns="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xmlns="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xmlns="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xmlns="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xmlns="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xmlns="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xmlns="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xmlns="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xmlns="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xmlns="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xmlns="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xmlns="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xmlns="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xmlns="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xmlns="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xmlns="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xmlns="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xmlns="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xmlns="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xmlns="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xmlns="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xmlns="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xmlns="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xmlns="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xmlns="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xmlns="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xmlns="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xmlns="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xmlns="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xmlns="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xmlns="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xmlns="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xmlns="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xmlns="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xmlns="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xmlns="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xmlns="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xmlns="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xmlns="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xmlns="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xmlns="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944388" y="2158329"/>
            <a:ext cx="4781392" cy="860400"/>
          </a:xfrm>
          <a:prstGeom prst="rect">
            <a:avLst/>
          </a:prstGeo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944580" y="3200329"/>
            <a:ext cx="480552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44A731D0-020D-4D8E-955D-2354AF0FE452}"/>
              </a:ext>
            </a:extLst>
          </p:cNvPr>
          <p:cNvSpPr/>
          <p:nvPr userDrawn="1"/>
        </p:nvSpPr>
        <p:spPr>
          <a:xfrm>
            <a:off x="489112" y="723658"/>
            <a:ext cx="5677988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5324C54-B75E-4AC0-90C2-FA558C7716F7}"/>
              </a:ext>
            </a:extLst>
          </p:cNvPr>
          <p:cNvSpPr/>
          <p:nvPr/>
        </p:nvSpPr>
        <p:spPr>
          <a:xfrm>
            <a:off x="489112" y="4021756"/>
            <a:ext cx="151568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AA95478-C099-485F-AD95-A617656C6C7C}"/>
              </a:ext>
            </a:extLst>
          </p:cNvPr>
          <p:cNvSpPr/>
          <p:nvPr/>
        </p:nvSpPr>
        <p:spPr>
          <a:xfrm>
            <a:off x="774294" y="4021756"/>
            <a:ext cx="151568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65680A1-86D1-44C2-AA38-0DF5735F1F26}"/>
              </a:ext>
            </a:extLst>
          </p:cNvPr>
          <p:cNvSpPr/>
          <p:nvPr/>
        </p:nvSpPr>
        <p:spPr>
          <a:xfrm>
            <a:off x="1059359" y="4021756"/>
            <a:ext cx="151568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799"/>
          </a:p>
        </p:txBody>
      </p:sp>
      <p:grpSp>
        <p:nvGrpSpPr>
          <p:cNvPr id="76" name="Group 4">
            <a:extLst>
              <a:ext uri="{FF2B5EF4-FFF2-40B4-BE49-F238E27FC236}">
                <a16:creationId xmlns:a16="http://schemas.microsoft.com/office/drawing/2014/main" xmlns="" id="{9D60B6B0-F7ED-4B9F-A77C-632AC4EA661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xmlns="" id="{CC1B45B9-64DF-4C5B-9711-FA69AD5370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xmlns="" id="{BA55CB73-EE25-43B6-9720-855E16C4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</p:spTree>
    <p:extLst>
      <p:ext uri="{BB962C8B-B14F-4D97-AF65-F5344CB8AC3E}">
        <p14:creationId xmlns:p14="http://schemas.microsoft.com/office/powerpoint/2010/main" val="4004744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xmlns="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996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xmlns="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477102" y="1488927"/>
            <a:ext cx="2337171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194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083" y="2526765"/>
            <a:ext cx="5289245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799" dirty="0" smtClean="0">
                <a:latin typeface="Georgia" panose="02040502050405020303" pitchFamily="18" charset="0"/>
              </a:defRPr>
            </a:lvl1pPr>
          </a:lstStyle>
          <a:p>
            <a:pPr marL="356438" lvl="0" indent="-356438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083" y="4632765"/>
            <a:ext cx="5289245" cy="316838"/>
          </a:xfrm>
        </p:spPr>
        <p:txBody>
          <a:bodyPr lIns="90000" tIns="46800" rIns="90000" bIns="46800"/>
          <a:lstStyle>
            <a:lvl1pPr marL="0" indent="0" algn="l" defTabSz="913943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599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356438" indent="0">
              <a:buNone/>
              <a:defRPr lang="en-US" sz="1999" smtClean="0">
                <a:latin typeface="+mn-lt"/>
              </a:defRPr>
            </a:lvl2pPr>
            <a:lvl3pPr>
              <a:defRPr lang="en-US" sz="1799" smtClean="0">
                <a:latin typeface="+mn-lt"/>
              </a:defRPr>
            </a:lvl3pPr>
            <a:lvl4pPr>
              <a:defRPr lang="en-US" sz="1599" smtClean="0">
                <a:latin typeface="+mn-lt"/>
              </a:defRPr>
            </a:lvl4pPr>
            <a:lvl5pPr>
              <a:defRPr lang="en-IN" sz="15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083" y="4971442"/>
            <a:ext cx="5289245" cy="316838"/>
          </a:xfrm>
        </p:spPr>
        <p:txBody>
          <a:bodyPr lIns="90000" tIns="46800" rIns="90000" bIns="46800"/>
          <a:lstStyle>
            <a:lvl1pPr marL="0" indent="0" algn="l" defTabSz="913943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599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356438" indent="0">
              <a:buNone/>
              <a:defRPr lang="en-US" sz="1999" smtClean="0">
                <a:latin typeface="+mn-lt"/>
              </a:defRPr>
            </a:lvl2pPr>
            <a:lvl3pPr>
              <a:defRPr lang="en-US" sz="1799" smtClean="0">
                <a:latin typeface="+mn-lt"/>
              </a:defRPr>
            </a:lvl3pPr>
            <a:lvl4pPr>
              <a:defRPr lang="en-US" sz="1599" smtClean="0">
                <a:latin typeface="+mn-lt"/>
              </a:defRPr>
            </a:lvl4pPr>
            <a:lvl5pPr>
              <a:defRPr lang="en-IN" sz="15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0509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xmlns="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1378" y="2060235"/>
            <a:ext cx="5289245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799" dirty="0" smtClean="0">
                <a:latin typeface="Georgia" panose="02040502050405020303" pitchFamily="18" charset="0"/>
              </a:defRPr>
            </a:lvl1pPr>
          </a:lstStyle>
          <a:p>
            <a:pPr marL="356438" lvl="0" indent="-356438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378" y="5506678"/>
            <a:ext cx="5289245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599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356438" lvl="0" indent="-356438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1378" y="5818717"/>
            <a:ext cx="5289245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599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356438" lvl="0" indent="-356438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4927415" y="979788"/>
            <a:ext cx="2337171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194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4083063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xmlns="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964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616" y="2851522"/>
            <a:ext cx="4445485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598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438" marR="0" lvl="0" indent="-356438" defTabSz="1007383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771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81878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4865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199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125" indent="-176125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819" indent="-188819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91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3E2D-066F-4F81-8A88-4D563BEA721C}" type="datetimeFigureOut">
              <a:rPr lang="en-IN" smtClean="0"/>
              <a:pPr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B8BF4-42AA-41A7-A410-6009695E4B3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402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5737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070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010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3E2D-066F-4F81-8A88-4D563BEA721C}" type="datetimeFigureOut">
              <a:rPr lang="en-IN" smtClean="0"/>
              <a:t>29-03-2023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B8BF4-42AA-41A7-A410-6009695E4B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09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ABA621AC-91DA-4716-A450-56540FA39C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0" y="6356350"/>
            <a:ext cx="303055" cy="311150"/>
            <a:chOff x="7110" y="4004"/>
            <a:chExt cx="191" cy="19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76E3EDA9-8EAC-419E-8C11-4E1E158AF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ABC9458B-8C2C-486A-8ADE-F22CCDC7E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0A4C4046-69B4-41DA-AA2E-E892AEC9A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xmlns="" id="{4093714F-0FA2-4BA1-B9F9-9CDFDB009BD4}"/>
              </a:ext>
            </a:extLst>
          </p:cNvPr>
          <p:cNvSpPr txBox="1">
            <a:spLocks/>
          </p:cNvSpPr>
          <p:nvPr userDrawn="1"/>
        </p:nvSpPr>
        <p:spPr>
          <a:xfrm>
            <a:off x="609283" y="6471244"/>
            <a:ext cx="662721" cy="180000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800" dirty="0"/>
              <a:t>Page </a:t>
            </a:r>
            <a:fld id="{D5B76411-544C-4F9A-8EDE-9EEB2BD21F95}" type="slidenum">
              <a:rPr lang="en-IN" sz="800" smtClean="0"/>
              <a:t>‹#›</a:t>
            </a:fld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14706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11" r:id="rId36"/>
    <p:sldLayoutId id="2147483812" r:id="rId37"/>
    <p:sldLayoutId id="2147483813" r:id="rId38"/>
    <p:sldLayoutId id="2147483814" r:id="rId39"/>
  </p:sldLayoutIdLst>
  <p:hf hdr="0"/>
  <p:txStyles>
    <p:titleStyle>
      <a:lvl1pPr algn="l" defTabSz="913943" rtl="0" eaLnBrk="1" latinLnBrk="0" hangingPunct="1">
        <a:lnSpc>
          <a:spcPct val="85000"/>
        </a:lnSpc>
        <a:spcBef>
          <a:spcPct val="0"/>
        </a:spcBef>
        <a:buNone/>
        <a:defRPr sz="2399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438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9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2875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7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313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5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5751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3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2188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1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3343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94DF95-6F9B-4853-93AC-6EE7B2773E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882" y="855092"/>
            <a:ext cx="5692412" cy="2780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E83478-188E-479A-88E1-97F6991D8431}"/>
              </a:ext>
            </a:extLst>
          </p:cNvPr>
          <p:cNvSpPr txBox="1"/>
          <p:nvPr/>
        </p:nvSpPr>
        <p:spPr>
          <a:xfrm>
            <a:off x="6707416" y="3208309"/>
            <a:ext cx="5218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 Overview of Products, Offerings and Investment Opportunities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D49AED9-3F98-46B6-B3FA-5E730CDF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IN" sz="2400" dirty="0"/>
              <a:t>17 Integrated Masterplans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3AE9A4-C425-4262-9040-2D5E78942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4" y="1188401"/>
            <a:ext cx="11515972" cy="5535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217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C295B-548D-41A0-8AEE-C79874ACCB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110" y="5693525"/>
            <a:ext cx="10307638" cy="1133475"/>
          </a:xfrm>
        </p:spPr>
        <p:txBody>
          <a:bodyPr vert="horz" lIns="0" tIns="0" rIns="0" bIns="0" rtlCol="0" anchor="ctr" anchorCtr="0">
            <a:noAutofit/>
          </a:bodyPr>
          <a:lstStyle/>
          <a:p>
            <a:pPr indent="-356438">
              <a:buClr>
                <a:schemeClr val="tx2"/>
              </a:buClr>
              <a:buSzPct val="70000"/>
              <a:buFont typeface="Arial" pitchFamily="34" charset="0"/>
            </a:pPr>
            <a:r>
              <a:rPr lang="en-IN" sz="3998" dirty="0"/>
              <a:t>Investment facilitation and Promotion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2B3A71-5678-4836-A60C-36938E30D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15" y="850427"/>
            <a:ext cx="1816678" cy="619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Atmosphere Hotels and Resorts Information | Atmosphere Hotels and Resorts  Profile">
            <a:extLst>
              <a:ext uri="{FF2B5EF4-FFF2-40B4-BE49-F238E27FC236}">
                <a16:creationId xmlns:a16="http://schemas.microsoft.com/office/drawing/2014/main" xmlns="" id="{FB27061E-02FA-482F-8659-C3A391E8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589" y="2648524"/>
            <a:ext cx="1791166" cy="9336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10" descr="WelcomHotel - Apps on Google Play">
            <a:extLst>
              <a:ext uri="{FF2B5EF4-FFF2-40B4-BE49-F238E27FC236}">
                <a16:creationId xmlns:a16="http://schemas.microsoft.com/office/drawing/2014/main" xmlns="" id="{0E942C9C-2BF7-4A7B-965A-191AB0EA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7" y="4184703"/>
            <a:ext cx="2660044" cy="12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Lemon Tree Hotels - Crunchbase Company Profile &amp;amp; Funding">
            <a:extLst>
              <a:ext uri="{FF2B5EF4-FFF2-40B4-BE49-F238E27FC236}">
                <a16:creationId xmlns:a16="http://schemas.microsoft.com/office/drawing/2014/main" xmlns="" id="{B645743F-3F25-47A1-91B1-68ECDF87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589" y="3776606"/>
            <a:ext cx="1818319" cy="16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Novotel Logo Icons PNG - Free PNG and Icons Downloads">
            <a:extLst>
              <a:ext uri="{FF2B5EF4-FFF2-40B4-BE49-F238E27FC236}">
                <a16:creationId xmlns:a16="http://schemas.microsoft.com/office/drawing/2014/main" xmlns="" id="{D1A3D3C9-1209-437B-8197-711284F30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01" y="4206757"/>
            <a:ext cx="2782394" cy="12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C96D7C-147E-41BD-83D9-9338C76C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33" y="4207939"/>
            <a:ext cx="1908861" cy="11903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76541BD-0A19-4301-8456-F56573C73A7F}"/>
              </a:ext>
            </a:extLst>
          </p:cNvPr>
          <p:cNvSpPr txBox="1"/>
          <p:nvPr/>
        </p:nvSpPr>
        <p:spPr>
          <a:xfrm>
            <a:off x="354145" y="1496816"/>
            <a:ext cx="1495879" cy="79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Tourism projects approved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7D91152-AA89-4C99-9060-4617BC4482BD}"/>
              </a:ext>
            </a:extLst>
          </p:cNvPr>
          <p:cNvSpPr txBox="1"/>
          <p:nvPr/>
        </p:nvSpPr>
        <p:spPr>
          <a:xfrm>
            <a:off x="1861324" y="1559251"/>
            <a:ext cx="2553768" cy="562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Arial" panose="020B0604020202020204" pitchFamily="34" charset="0"/>
              </a:rPr>
              <a:t>Investments Approved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D88933D-48CF-44BD-9EFB-DE3AD28767EE}"/>
              </a:ext>
            </a:extLst>
          </p:cNvPr>
          <p:cNvSpPr txBox="1"/>
          <p:nvPr/>
        </p:nvSpPr>
        <p:spPr>
          <a:xfrm>
            <a:off x="4459640" y="1475931"/>
            <a:ext cx="1888656" cy="79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Arial" panose="020B0604020202020204" pitchFamily="34" charset="0"/>
              </a:rPr>
              <a:t>Employment (Direct and Indirect)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AD28F03-BF07-4F85-8037-F4BA19FB7588}"/>
              </a:ext>
            </a:extLst>
          </p:cNvPr>
          <p:cNvSpPr txBox="1"/>
          <p:nvPr/>
        </p:nvSpPr>
        <p:spPr>
          <a:xfrm>
            <a:off x="6438229" y="1496816"/>
            <a:ext cx="1873606" cy="79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Arial" panose="020B0604020202020204" pitchFamily="34" charset="0"/>
              </a:rPr>
              <a:t>Motivate local entrepreneur/investor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8C7030B-6FF5-4297-9A55-016C0681A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1230" y="1650640"/>
            <a:ext cx="1804524" cy="8070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54DCF5-4DF5-4543-9D70-E151E4FCFD60}"/>
              </a:ext>
            </a:extLst>
          </p:cNvPr>
          <p:cNvSpPr txBox="1"/>
          <p:nvPr/>
        </p:nvSpPr>
        <p:spPr>
          <a:xfrm>
            <a:off x="547022" y="884247"/>
            <a:ext cx="1258976" cy="47988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100260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2E2E38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uLnTx/>
                <a:uFillTx/>
                <a:latin typeface="EYInterstate Light"/>
                <a:ea typeface="+mn-ea"/>
                <a:cs typeface="+mn-cs"/>
              </a:rPr>
              <a:t>126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8D8464-3979-4F27-9D8D-BF04E69D5C56}"/>
              </a:ext>
            </a:extLst>
          </p:cNvPr>
          <p:cNvSpPr txBox="1"/>
          <p:nvPr/>
        </p:nvSpPr>
        <p:spPr>
          <a:xfrm>
            <a:off x="2030332" y="874377"/>
            <a:ext cx="2429308" cy="48000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10026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799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latin typeface="EYInterstate Light"/>
              </a:defRPr>
            </a:lvl1pPr>
          </a:lstStyle>
          <a:p>
            <a:pPr marL="0" marR="0" lvl="0" indent="0" algn="ctr" defTabSz="100260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2E2E38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uLnTx/>
                <a:uFillTx/>
                <a:latin typeface="EYInterstate Light"/>
                <a:ea typeface="+mn-ea"/>
                <a:cs typeface="+mn-cs"/>
              </a:rPr>
              <a:t>INR 6,065 Cr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725EA23-E497-4BA0-BA66-AF08215D5699}"/>
              </a:ext>
            </a:extLst>
          </p:cNvPr>
          <p:cNvSpPr txBox="1"/>
          <p:nvPr/>
        </p:nvSpPr>
        <p:spPr>
          <a:xfrm>
            <a:off x="4667846" y="866446"/>
            <a:ext cx="1796826" cy="47988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10026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799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latin typeface="EYInterstate Light"/>
              </a:defRPr>
            </a:lvl1pPr>
          </a:lstStyle>
          <a:p>
            <a:pPr marL="0" marR="0" lvl="0" indent="0" algn="ctr" defTabSz="100260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E2E38"/>
                </a:solidFill>
              </a:rPr>
              <a:t>6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2E2E38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uLnTx/>
                <a:uFillTx/>
                <a:latin typeface="EYInterstate Light"/>
                <a:ea typeface="+mn-ea"/>
                <a:cs typeface="+mn-cs"/>
              </a:rPr>
              <a:t>,000+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3AD8D63-CBF1-47FB-92AC-14349CC9603C}"/>
              </a:ext>
            </a:extLst>
          </p:cNvPr>
          <p:cNvSpPr txBox="1"/>
          <p:nvPr/>
        </p:nvSpPr>
        <p:spPr>
          <a:xfrm>
            <a:off x="6723215" y="867308"/>
            <a:ext cx="1796826" cy="47988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10026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799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latin typeface="EYInterstate Light"/>
              </a:defRPr>
            </a:lvl1pPr>
          </a:lstStyle>
          <a:p>
            <a:pPr marL="0" marR="0" lvl="0" indent="0" algn="ctr" defTabSz="100260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E2E38"/>
                </a:solidFill>
              </a:rPr>
              <a:t>5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2E2E38"/>
                </a:solidFill>
                <a:effectLst>
                  <a:outerShdw blurRad="38100" dist="19050" dir="2700000" algn="tl" rotWithShape="0">
                    <a:srgbClr val="2E2E38">
                      <a:alpha val="40000"/>
                    </a:srgbClr>
                  </a:outerShdw>
                </a:effectLst>
                <a:uLnTx/>
                <a:uFillTx/>
                <a:latin typeface="EYInterstate Light"/>
                <a:ea typeface="+mn-ea"/>
                <a:cs typeface="+mn-cs"/>
              </a:rPr>
              <a:t>00+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C8CBC5-E9C8-4B72-96A4-4245FEB00544}"/>
              </a:ext>
            </a:extLst>
          </p:cNvPr>
          <p:cNvSpPr txBox="1"/>
          <p:nvPr/>
        </p:nvSpPr>
        <p:spPr>
          <a:xfrm>
            <a:off x="1613333" y="2836051"/>
            <a:ext cx="5483107" cy="402977"/>
          </a:xfrm>
          <a:prstGeom prst="rect">
            <a:avLst/>
          </a:prstGeom>
          <a:solidFill>
            <a:srgbClr val="FFE600"/>
          </a:solidFill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en-IN" sz="1599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Land bank for tourism projects </a:t>
            </a:r>
            <a:r>
              <a:rPr lang="en-IN" sz="1199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IN" sz="2799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2,000 Acres </a:t>
            </a:r>
            <a:endParaRPr lang="en-IN" sz="1199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20" name="Google Shape;820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21" name="Google Shape;82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49"/>
          <p:cNvSpPr/>
          <p:nvPr/>
        </p:nvSpPr>
        <p:spPr>
          <a:xfrm>
            <a:off x="-3781210" y="-3169179"/>
            <a:ext cx="9775609" cy="7207779"/>
          </a:xfrm>
          <a:prstGeom prst="teardrop">
            <a:avLst>
              <a:gd name="adj" fmla="val 100000"/>
            </a:avLst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49"/>
          <p:cNvSpPr/>
          <p:nvPr/>
        </p:nvSpPr>
        <p:spPr>
          <a:xfrm>
            <a:off x="223005" y="485510"/>
            <a:ext cx="6096000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4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Come, discover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4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Thank you!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24" name="Google Shape;82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005" y="1375110"/>
            <a:ext cx="4191642" cy="1278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54" y="242577"/>
            <a:ext cx="8017463" cy="841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3200" b="1" dirty="0"/>
              <a:t>Advantage Odisha: Growth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70554" y="1065229"/>
            <a:ext cx="10515600" cy="0"/>
          </a:xfrm>
          <a:prstGeom prst="line">
            <a:avLst/>
          </a:prstGeom>
          <a:ln w="57150">
            <a:solidFill>
              <a:srgbClr val="FED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810704" y="3954286"/>
            <a:ext cx="466072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Economy consistently </a:t>
            </a:r>
            <a:r>
              <a:rPr lang="en-GB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above the national average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en-US" sz="1800" b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post-pandemic recovery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en-US" sz="1800" b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A4AE69-F171-493D-B764-9CC2EC9A3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8" t="5849"/>
          <a:stretch/>
        </p:blipFill>
        <p:spPr>
          <a:xfrm>
            <a:off x="470554" y="1769152"/>
            <a:ext cx="6238156" cy="3757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E8D488-D67A-4191-802F-58CDA8910052}"/>
              </a:ext>
            </a:extLst>
          </p:cNvPr>
          <p:cNvSpPr txBox="1"/>
          <p:nvPr/>
        </p:nvSpPr>
        <p:spPr>
          <a:xfrm>
            <a:off x="6810704" y="1887882"/>
            <a:ext cx="4488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INR 4 Lakh Crore+ </a:t>
            </a:r>
          </a:p>
          <a:p>
            <a:r>
              <a:rPr lang="en-IN" sz="2400" dirty="0"/>
              <a:t>Investment intention received in the last 2 years despite a global pandemic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18BD9B-2B39-4F86-81AF-D93327254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25" y="191776"/>
            <a:ext cx="2012668" cy="6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54" y="242577"/>
            <a:ext cx="8017463" cy="841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3200" b="1" dirty="0"/>
              <a:t>Advantage Odisha: Focus Sectors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70554" y="1065229"/>
            <a:ext cx="10515600" cy="0"/>
          </a:xfrm>
          <a:prstGeom prst="line">
            <a:avLst/>
          </a:prstGeom>
          <a:ln w="57150">
            <a:solidFill>
              <a:srgbClr val="FED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1821336" y="1509713"/>
            <a:ext cx="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461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461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461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461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461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461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8461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Freeform 4803"/>
          <p:cNvSpPr>
            <a:spLocks noEditPoints="1"/>
          </p:cNvSpPr>
          <p:nvPr/>
        </p:nvSpPr>
        <p:spPr bwMode="auto">
          <a:xfrm>
            <a:off x="5494810" y="1452563"/>
            <a:ext cx="461962" cy="336550"/>
          </a:xfrm>
          <a:custGeom>
            <a:avLst/>
            <a:gdLst>
              <a:gd name="T0" fmla="*/ 372 w 376"/>
              <a:gd name="T1" fmla="*/ 98 h 274"/>
              <a:gd name="T2" fmla="*/ 344 w 376"/>
              <a:gd name="T3" fmla="*/ 74 h 274"/>
              <a:gd name="T4" fmla="*/ 334 w 376"/>
              <a:gd name="T5" fmla="*/ 68 h 274"/>
              <a:gd name="T6" fmla="*/ 254 w 376"/>
              <a:gd name="T7" fmla="*/ 80 h 274"/>
              <a:gd name="T8" fmla="*/ 210 w 376"/>
              <a:gd name="T9" fmla="*/ 68 h 274"/>
              <a:gd name="T10" fmla="*/ 6 w 376"/>
              <a:gd name="T11" fmla="*/ 136 h 274"/>
              <a:gd name="T12" fmla="*/ 4 w 376"/>
              <a:gd name="T13" fmla="*/ 170 h 274"/>
              <a:gd name="T14" fmla="*/ 30 w 376"/>
              <a:gd name="T15" fmla="*/ 194 h 274"/>
              <a:gd name="T16" fmla="*/ 4 w 376"/>
              <a:gd name="T17" fmla="*/ 220 h 274"/>
              <a:gd name="T18" fmla="*/ 198 w 376"/>
              <a:gd name="T19" fmla="*/ 250 h 274"/>
              <a:gd name="T20" fmla="*/ 272 w 376"/>
              <a:gd name="T21" fmla="*/ 274 h 274"/>
              <a:gd name="T22" fmla="*/ 346 w 376"/>
              <a:gd name="T23" fmla="*/ 246 h 274"/>
              <a:gd name="T24" fmla="*/ 322 w 376"/>
              <a:gd name="T25" fmla="*/ 252 h 274"/>
              <a:gd name="T26" fmla="*/ 220 w 376"/>
              <a:gd name="T27" fmla="*/ 252 h 274"/>
              <a:gd name="T28" fmla="*/ 196 w 376"/>
              <a:gd name="T29" fmla="*/ 232 h 274"/>
              <a:gd name="T30" fmla="*/ 148 w 376"/>
              <a:gd name="T31" fmla="*/ 234 h 274"/>
              <a:gd name="T32" fmla="*/ 200 w 376"/>
              <a:gd name="T33" fmla="*/ 220 h 274"/>
              <a:gd name="T34" fmla="*/ 300 w 376"/>
              <a:gd name="T35" fmla="*/ 236 h 274"/>
              <a:gd name="T36" fmla="*/ 346 w 376"/>
              <a:gd name="T37" fmla="*/ 196 h 274"/>
              <a:gd name="T38" fmla="*/ 308 w 376"/>
              <a:gd name="T39" fmla="*/ 220 h 274"/>
              <a:gd name="T40" fmla="*/ 210 w 376"/>
              <a:gd name="T41" fmla="*/ 210 h 274"/>
              <a:gd name="T42" fmla="*/ 196 w 376"/>
              <a:gd name="T43" fmla="*/ 196 h 274"/>
              <a:gd name="T44" fmla="*/ 150 w 376"/>
              <a:gd name="T45" fmla="*/ 200 h 274"/>
              <a:gd name="T46" fmla="*/ 202 w 376"/>
              <a:gd name="T47" fmla="*/ 184 h 274"/>
              <a:gd name="T48" fmla="*/ 318 w 376"/>
              <a:gd name="T49" fmla="*/ 196 h 274"/>
              <a:gd name="T50" fmla="*/ 374 w 376"/>
              <a:gd name="T51" fmla="*/ 162 h 274"/>
              <a:gd name="T52" fmla="*/ 374 w 376"/>
              <a:gd name="T53" fmla="*/ 130 h 274"/>
              <a:gd name="T54" fmla="*/ 248 w 376"/>
              <a:gd name="T55" fmla="*/ 94 h 274"/>
              <a:gd name="T56" fmla="*/ 342 w 376"/>
              <a:gd name="T57" fmla="*/ 78 h 274"/>
              <a:gd name="T58" fmla="*/ 334 w 376"/>
              <a:gd name="T59" fmla="*/ 104 h 274"/>
              <a:gd name="T60" fmla="*/ 238 w 376"/>
              <a:gd name="T61" fmla="*/ 114 h 274"/>
              <a:gd name="T62" fmla="*/ 200 w 376"/>
              <a:gd name="T63" fmla="*/ 96 h 274"/>
              <a:gd name="T64" fmla="*/ 202 w 376"/>
              <a:gd name="T65" fmla="*/ 114 h 274"/>
              <a:gd name="T66" fmla="*/ 294 w 376"/>
              <a:gd name="T67" fmla="*/ 130 h 274"/>
              <a:gd name="T68" fmla="*/ 346 w 376"/>
              <a:gd name="T69" fmla="*/ 124 h 274"/>
              <a:gd name="T70" fmla="*/ 338 w 376"/>
              <a:gd name="T71" fmla="*/ 136 h 274"/>
              <a:gd name="T72" fmla="*/ 272 w 376"/>
              <a:gd name="T73" fmla="*/ 152 h 274"/>
              <a:gd name="T74" fmla="*/ 214 w 376"/>
              <a:gd name="T75" fmla="*/ 142 h 274"/>
              <a:gd name="T76" fmla="*/ 198 w 376"/>
              <a:gd name="T77" fmla="*/ 118 h 274"/>
              <a:gd name="T78" fmla="*/ 134 w 376"/>
              <a:gd name="T79" fmla="*/ 150 h 274"/>
              <a:gd name="T80" fmla="*/ 100 w 376"/>
              <a:gd name="T81" fmla="*/ 136 h 274"/>
              <a:gd name="T82" fmla="*/ 158 w 376"/>
              <a:gd name="T83" fmla="*/ 128 h 274"/>
              <a:gd name="T84" fmla="*/ 162 w 376"/>
              <a:gd name="T85" fmla="*/ 144 h 274"/>
              <a:gd name="T86" fmla="*/ 346 w 376"/>
              <a:gd name="T87" fmla="*/ 162 h 274"/>
              <a:gd name="T88" fmla="*/ 342 w 376"/>
              <a:gd name="T89" fmla="*/ 168 h 274"/>
              <a:gd name="T90" fmla="*/ 322 w 376"/>
              <a:gd name="T91" fmla="*/ 180 h 274"/>
              <a:gd name="T92" fmla="*/ 220 w 376"/>
              <a:gd name="T93" fmla="*/ 180 h 274"/>
              <a:gd name="T94" fmla="*/ 200 w 376"/>
              <a:gd name="T95" fmla="*/ 168 h 274"/>
              <a:gd name="T96" fmla="*/ 198 w 376"/>
              <a:gd name="T97" fmla="*/ 154 h 274"/>
              <a:gd name="T98" fmla="*/ 272 w 376"/>
              <a:gd name="T99" fmla="*/ 166 h 274"/>
              <a:gd name="T100" fmla="*/ 346 w 376"/>
              <a:gd name="T101" fmla="*/ 160 h 274"/>
              <a:gd name="T102" fmla="*/ 196 w 376"/>
              <a:gd name="T103" fmla="*/ 28 h 274"/>
              <a:gd name="T104" fmla="*/ 272 w 376"/>
              <a:gd name="T105" fmla="*/ 0 h 274"/>
              <a:gd name="T106" fmla="*/ 344 w 376"/>
              <a:gd name="T107" fmla="*/ 24 h 274"/>
              <a:gd name="T108" fmla="*/ 322 w 376"/>
              <a:gd name="T109" fmla="*/ 50 h 274"/>
              <a:gd name="T110" fmla="*/ 220 w 376"/>
              <a:gd name="T111" fmla="*/ 5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6" h="274">
                <a:moveTo>
                  <a:pt x="376" y="126"/>
                </a:moveTo>
                <a:lnTo>
                  <a:pt x="376" y="126"/>
                </a:lnTo>
                <a:lnTo>
                  <a:pt x="374" y="122"/>
                </a:lnTo>
                <a:lnTo>
                  <a:pt x="370" y="120"/>
                </a:lnTo>
                <a:lnTo>
                  <a:pt x="346" y="110"/>
                </a:lnTo>
                <a:lnTo>
                  <a:pt x="372" y="98"/>
                </a:lnTo>
                <a:lnTo>
                  <a:pt x="372" y="98"/>
                </a:lnTo>
                <a:lnTo>
                  <a:pt x="376" y="96"/>
                </a:lnTo>
                <a:lnTo>
                  <a:pt x="376" y="92"/>
                </a:lnTo>
                <a:lnTo>
                  <a:pt x="376" y="92"/>
                </a:lnTo>
                <a:lnTo>
                  <a:pt x="376" y="86"/>
                </a:lnTo>
                <a:lnTo>
                  <a:pt x="372" y="84"/>
                </a:lnTo>
                <a:lnTo>
                  <a:pt x="344" y="74"/>
                </a:lnTo>
                <a:lnTo>
                  <a:pt x="344" y="74"/>
                </a:lnTo>
                <a:lnTo>
                  <a:pt x="346" y="70"/>
                </a:lnTo>
                <a:lnTo>
                  <a:pt x="346" y="66"/>
                </a:lnTo>
                <a:lnTo>
                  <a:pt x="346" y="52"/>
                </a:lnTo>
                <a:lnTo>
                  <a:pt x="346" y="52"/>
                </a:lnTo>
                <a:lnTo>
                  <a:pt x="346" y="56"/>
                </a:lnTo>
                <a:lnTo>
                  <a:pt x="344" y="60"/>
                </a:lnTo>
                <a:lnTo>
                  <a:pt x="334" y="68"/>
                </a:lnTo>
                <a:lnTo>
                  <a:pt x="334" y="68"/>
                </a:lnTo>
                <a:lnTo>
                  <a:pt x="322" y="72"/>
                </a:lnTo>
                <a:lnTo>
                  <a:pt x="308" y="76"/>
                </a:lnTo>
                <a:lnTo>
                  <a:pt x="290" y="80"/>
                </a:lnTo>
                <a:lnTo>
                  <a:pt x="272" y="80"/>
                </a:lnTo>
                <a:lnTo>
                  <a:pt x="272" y="80"/>
                </a:lnTo>
                <a:lnTo>
                  <a:pt x="254" y="80"/>
                </a:lnTo>
                <a:lnTo>
                  <a:pt x="238" y="78"/>
                </a:lnTo>
                <a:lnTo>
                  <a:pt x="226" y="74"/>
                </a:lnTo>
                <a:lnTo>
                  <a:pt x="214" y="70"/>
                </a:lnTo>
                <a:lnTo>
                  <a:pt x="214" y="70"/>
                </a:lnTo>
                <a:lnTo>
                  <a:pt x="214" y="70"/>
                </a:lnTo>
                <a:lnTo>
                  <a:pt x="210" y="68"/>
                </a:lnTo>
                <a:lnTo>
                  <a:pt x="210" y="68"/>
                </a:lnTo>
                <a:lnTo>
                  <a:pt x="200" y="60"/>
                </a:lnTo>
                <a:lnTo>
                  <a:pt x="198" y="56"/>
                </a:lnTo>
                <a:lnTo>
                  <a:pt x="196" y="52"/>
                </a:lnTo>
                <a:lnTo>
                  <a:pt x="196" y="52"/>
                </a:lnTo>
                <a:lnTo>
                  <a:pt x="198" y="46"/>
                </a:lnTo>
                <a:lnTo>
                  <a:pt x="6" y="136"/>
                </a:lnTo>
                <a:lnTo>
                  <a:pt x="6" y="136"/>
                </a:lnTo>
                <a:lnTo>
                  <a:pt x="2" y="138"/>
                </a:lnTo>
                <a:lnTo>
                  <a:pt x="2" y="142"/>
                </a:lnTo>
                <a:lnTo>
                  <a:pt x="2" y="142"/>
                </a:lnTo>
                <a:lnTo>
                  <a:pt x="2" y="148"/>
                </a:lnTo>
                <a:lnTo>
                  <a:pt x="6" y="150"/>
                </a:lnTo>
                <a:lnTo>
                  <a:pt x="30" y="158"/>
                </a:lnTo>
                <a:lnTo>
                  <a:pt x="4" y="170"/>
                </a:lnTo>
                <a:lnTo>
                  <a:pt x="4" y="170"/>
                </a:lnTo>
                <a:lnTo>
                  <a:pt x="2" y="174"/>
                </a:lnTo>
                <a:lnTo>
                  <a:pt x="0" y="178"/>
                </a:lnTo>
                <a:lnTo>
                  <a:pt x="0" y="178"/>
                </a:lnTo>
                <a:lnTo>
                  <a:pt x="2" y="182"/>
                </a:lnTo>
                <a:lnTo>
                  <a:pt x="6" y="184"/>
                </a:lnTo>
                <a:lnTo>
                  <a:pt x="30" y="194"/>
                </a:lnTo>
                <a:lnTo>
                  <a:pt x="4" y="206"/>
                </a:lnTo>
                <a:lnTo>
                  <a:pt x="4" y="206"/>
                </a:lnTo>
                <a:lnTo>
                  <a:pt x="0" y="208"/>
                </a:lnTo>
                <a:lnTo>
                  <a:pt x="0" y="212"/>
                </a:lnTo>
                <a:lnTo>
                  <a:pt x="0" y="212"/>
                </a:lnTo>
                <a:lnTo>
                  <a:pt x="0" y="218"/>
                </a:lnTo>
                <a:lnTo>
                  <a:pt x="4" y="220"/>
                </a:lnTo>
                <a:lnTo>
                  <a:pt x="148" y="270"/>
                </a:lnTo>
                <a:lnTo>
                  <a:pt x="148" y="270"/>
                </a:lnTo>
                <a:lnTo>
                  <a:pt x="150" y="270"/>
                </a:lnTo>
                <a:lnTo>
                  <a:pt x="150" y="270"/>
                </a:lnTo>
                <a:lnTo>
                  <a:pt x="154" y="270"/>
                </a:lnTo>
                <a:lnTo>
                  <a:pt x="198" y="250"/>
                </a:lnTo>
                <a:lnTo>
                  <a:pt x="198" y="250"/>
                </a:lnTo>
                <a:lnTo>
                  <a:pt x="200" y="254"/>
                </a:lnTo>
                <a:lnTo>
                  <a:pt x="206" y="258"/>
                </a:lnTo>
                <a:lnTo>
                  <a:pt x="212" y="264"/>
                </a:lnTo>
                <a:lnTo>
                  <a:pt x="222" y="266"/>
                </a:lnTo>
                <a:lnTo>
                  <a:pt x="244" y="272"/>
                </a:lnTo>
                <a:lnTo>
                  <a:pt x="272" y="274"/>
                </a:lnTo>
                <a:lnTo>
                  <a:pt x="272" y="274"/>
                </a:lnTo>
                <a:lnTo>
                  <a:pt x="300" y="272"/>
                </a:lnTo>
                <a:lnTo>
                  <a:pt x="314" y="270"/>
                </a:lnTo>
                <a:lnTo>
                  <a:pt x="324" y="266"/>
                </a:lnTo>
                <a:lnTo>
                  <a:pt x="334" y="262"/>
                </a:lnTo>
                <a:lnTo>
                  <a:pt x="340" y="256"/>
                </a:lnTo>
                <a:lnTo>
                  <a:pt x="344" y="252"/>
                </a:lnTo>
                <a:lnTo>
                  <a:pt x="346" y="246"/>
                </a:lnTo>
                <a:lnTo>
                  <a:pt x="346" y="230"/>
                </a:lnTo>
                <a:lnTo>
                  <a:pt x="346" y="230"/>
                </a:lnTo>
                <a:lnTo>
                  <a:pt x="346" y="236"/>
                </a:lnTo>
                <a:lnTo>
                  <a:pt x="344" y="240"/>
                </a:lnTo>
                <a:lnTo>
                  <a:pt x="334" y="246"/>
                </a:lnTo>
                <a:lnTo>
                  <a:pt x="334" y="246"/>
                </a:lnTo>
                <a:lnTo>
                  <a:pt x="322" y="252"/>
                </a:lnTo>
                <a:lnTo>
                  <a:pt x="308" y="256"/>
                </a:lnTo>
                <a:lnTo>
                  <a:pt x="290" y="258"/>
                </a:lnTo>
                <a:lnTo>
                  <a:pt x="272" y="260"/>
                </a:lnTo>
                <a:lnTo>
                  <a:pt x="272" y="260"/>
                </a:lnTo>
                <a:lnTo>
                  <a:pt x="252" y="258"/>
                </a:lnTo>
                <a:lnTo>
                  <a:pt x="236" y="256"/>
                </a:lnTo>
                <a:lnTo>
                  <a:pt x="220" y="252"/>
                </a:lnTo>
                <a:lnTo>
                  <a:pt x="210" y="246"/>
                </a:lnTo>
                <a:lnTo>
                  <a:pt x="210" y="246"/>
                </a:lnTo>
                <a:lnTo>
                  <a:pt x="206" y="244"/>
                </a:lnTo>
                <a:lnTo>
                  <a:pt x="206" y="244"/>
                </a:lnTo>
                <a:lnTo>
                  <a:pt x="206" y="244"/>
                </a:lnTo>
                <a:lnTo>
                  <a:pt x="200" y="238"/>
                </a:lnTo>
                <a:lnTo>
                  <a:pt x="196" y="232"/>
                </a:lnTo>
                <a:lnTo>
                  <a:pt x="196" y="232"/>
                </a:lnTo>
                <a:lnTo>
                  <a:pt x="196" y="230"/>
                </a:lnTo>
                <a:lnTo>
                  <a:pt x="196" y="232"/>
                </a:lnTo>
                <a:lnTo>
                  <a:pt x="150" y="254"/>
                </a:lnTo>
                <a:lnTo>
                  <a:pt x="28" y="212"/>
                </a:lnTo>
                <a:lnTo>
                  <a:pt x="52" y="200"/>
                </a:lnTo>
                <a:lnTo>
                  <a:pt x="148" y="234"/>
                </a:lnTo>
                <a:lnTo>
                  <a:pt x="148" y="234"/>
                </a:lnTo>
                <a:lnTo>
                  <a:pt x="152" y="234"/>
                </a:lnTo>
                <a:lnTo>
                  <a:pt x="152" y="234"/>
                </a:lnTo>
                <a:lnTo>
                  <a:pt x="154" y="234"/>
                </a:lnTo>
                <a:lnTo>
                  <a:pt x="198" y="214"/>
                </a:lnTo>
                <a:lnTo>
                  <a:pt x="198" y="214"/>
                </a:lnTo>
                <a:lnTo>
                  <a:pt x="200" y="220"/>
                </a:lnTo>
                <a:lnTo>
                  <a:pt x="206" y="224"/>
                </a:lnTo>
                <a:lnTo>
                  <a:pt x="214" y="228"/>
                </a:lnTo>
                <a:lnTo>
                  <a:pt x="222" y="232"/>
                </a:lnTo>
                <a:lnTo>
                  <a:pt x="246" y="236"/>
                </a:lnTo>
                <a:lnTo>
                  <a:pt x="272" y="238"/>
                </a:lnTo>
                <a:lnTo>
                  <a:pt x="272" y="238"/>
                </a:lnTo>
                <a:lnTo>
                  <a:pt x="300" y="236"/>
                </a:lnTo>
                <a:lnTo>
                  <a:pt x="314" y="234"/>
                </a:lnTo>
                <a:lnTo>
                  <a:pt x="324" y="230"/>
                </a:lnTo>
                <a:lnTo>
                  <a:pt x="334" y="226"/>
                </a:lnTo>
                <a:lnTo>
                  <a:pt x="340" y="220"/>
                </a:lnTo>
                <a:lnTo>
                  <a:pt x="344" y="216"/>
                </a:lnTo>
                <a:lnTo>
                  <a:pt x="346" y="210"/>
                </a:lnTo>
                <a:lnTo>
                  <a:pt x="346" y="196"/>
                </a:lnTo>
                <a:lnTo>
                  <a:pt x="346" y="196"/>
                </a:lnTo>
                <a:lnTo>
                  <a:pt x="346" y="200"/>
                </a:lnTo>
                <a:lnTo>
                  <a:pt x="344" y="204"/>
                </a:lnTo>
                <a:lnTo>
                  <a:pt x="334" y="210"/>
                </a:lnTo>
                <a:lnTo>
                  <a:pt x="334" y="210"/>
                </a:lnTo>
                <a:lnTo>
                  <a:pt x="322" y="216"/>
                </a:lnTo>
                <a:lnTo>
                  <a:pt x="308" y="220"/>
                </a:lnTo>
                <a:lnTo>
                  <a:pt x="290" y="222"/>
                </a:lnTo>
                <a:lnTo>
                  <a:pt x="272" y="224"/>
                </a:lnTo>
                <a:lnTo>
                  <a:pt x="272" y="224"/>
                </a:lnTo>
                <a:lnTo>
                  <a:pt x="252" y="222"/>
                </a:lnTo>
                <a:lnTo>
                  <a:pt x="236" y="220"/>
                </a:lnTo>
                <a:lnTo>
                  <a:pt x="220" y="216"/>
                </a:lnTo>
                <a:lnTo>
                  <a:pt x="210" y="210"/>
                </a:lnTo>
                <a:lnTo>
                  <a:pt x="210" y="210"/>
                </a:lnTo>
                <a:lnTo>
                  <a:pt x="208" y="210"/>
                </a:lnTo>
                <a:lnTo>
                  <a:pt x="208" y="210"/>
                </a:lnTo>
                <a:lnTo>
                  <a:pt x="200" y="204"/>
                </a:lnTo>
                <a:lnTo>
                  <a:pt x="198" y="198"/>
                </a:lnTo>
                <a:lnTo>
                  <a:pt x="198" y="198"/>
                </a:lnTo>
                <a:lnTo>
                  <a:pt x="196" y="196"/>
                </a:lnTo>
                <a:lnTo>
                  <a:pt x="196" y="198"/>
                </a:lnTo>
                <a:lnTo>
                  <a:pt x="152" y="218"/>
                </a:lnTo>
                <a:lnTo>
                  <a:pt x="72" y="192"/>
                </a:lnTo>
                <a:lnTo>
                  <a:pt x="50" y="184"/>
                </a:lnTo>
                <a:lnTo>
                  <a:pt x="28" y="176"/>
                </a:lnTo>
                <a:lnTo>
                  <a:pt x="52" y="166"/>
                </a:lnTo>
                <a:lnTo>
                  <a:pt x="150" y="200"/>
                </a:lnTo>
                <a:lnTo>
                  <a:pt x="150" y="200"/>
                </a:lnTo>
                <a:lnTo>
                  <a:pt x="152" y="200"/>
                </a:lnTo>
                <a:lnTo>
                  <a:pt x="152" y="200"/>
                </a:lnTo>
                <a:lnTo>
                  <a:pt x="156" y="200"/>
                </a:lnTo>
                <a:lnTo>
                  <a:pt x="198" y="180"/>
                </a:lnTo>
                <a:lnTo>
                  <a:pt x="198" y="180"/>
                </a:lnTo>
                <a:lnTo>
                  <a:pt x="202" y="184"/>
                </a:lnTo>
                <a:lnTo>
                  <a:pt x="208" y="188"/>
                </a:lnTo>
                <a:lnTo>
                  <a:pt x="224" y="196"/>
                </a:lnTo>
                <a:lnTo>
                  <a:pt x="246" y="200"/>
                </a:lnTo>
                <a:lnTo>
                  <a:pt x="272" y="202"/>
                </a:lnTo>
                <a:lnTo>
                  <a:pt x="272" y="202"/>
                </a:lnTo>
                <a:lnTo>
                  <a:pt x="296" y="200"/>
                </a:lnTo>
                <a:lnTo>
                  <a:pt x="318" y="196"/>
                </a:lnTo>
                <a:lnTo>
                  <a:pt x="334" y="190"/>
                </a:lnTo>
                <a:lnTo>
                  <a:pt x="340" y="186"/>
                </a:lnTo>
                <a:lnTo>
                  <a:pt x="344" y="180"/>
                </a:lnTo>
                <a:lnTo>
                  <a:pt x="370" y="168"/>
                </a:lnTo>
                <a:lnTo>
                  <a:pt x="370" y="168"/>
                </a:lnTo>
                <a:lnTo>
                  <a:pt x="374" y="166"/>
                </a:lnTo>
                <a:lnTo>
                  <a:pt x="374" y="162"/>
                </a:lnTo>
                <a:lnTo>
                  <a:pt x="374" y="162"/>
                </a:lnTo>
                <a:lnTo>
                  <a:pt x="374" y="156"/>
                </a:lnTo>
                <a:lnTo>
                  <a:pt x="370" y="154"/>
                </a:lnTo>
                <a:lnTo>
                  <a:pt x="346" y="146"/>
                </a:lnTo>
                <a:lnTo>
                  <a:pt x="372" y="134"/>
                </a:lnTo>
                <a:lnTo>
                  <a:pt x="372" y="134"/>
                </a:lnTo>
                <a:lnTo>
                  <a:pt x="374" y="130"/>
                </a:lnTo>
                <a:lnTo>
                  <a:pt x="376" y="126"/>
                </a:lnTo>
                <a:lnTo>
                  <a:pt x="376" y="126"/>
                </a:lnTo>
                <a:close/>
                <a:moveTo>
                  <a:pt x="202" y="78"/>
                </a:moveTo>
                <a:lnTo>
                  <a:pt x="202" y="78"/>
                </a:lnTo>
                <a:lnTo>
                  <a:pt x="214" y="84"/>
                </a:lnTo>
                <a:lnTo>
                  <a:pt x="230" y="90"/>
                </a:lnTo>
                <a:lnTo>
                  <a:pt x="248" y="94"/>
                </a:lnTo>
                <a:lnTo>
                  <a:pt x="272" y="96"/>
                </a:lnTo>
                <a:lnTo>
                  <a:pt x="272" y="96"/>
                </a:lnTo>
                <a:lnTo>
                  <a:pt x="294" y="94"/>
                </a:lnTo>
                <a:lnTo>
                  <a:pt x="314" y="90"/>
                </a:lnTo>
                <a:lnTo>
                  <a:pt x="330" y="84"/>
                </a:lnTo>
                <a:lnTo>
                  <a:pt x="342" y="78"/>
                </a:lnTo>
                <a:lnTo>
                  <a:pt x="342" y="78"/>
                </a:lnTo>
                <a:lnTo>
                  <a:pt x="346" y="82"/>
                </a:lnTo>
                <a:lnTo>
                  <a:pt x="346" y="88"/>
                </a:lnTo>
                <a:lnTo>
                  <a:pt x="346" y="88"/>
                </a:lnTo>
                <a:lnTo>
                  <a:pt x="346" y="92"/>
                </a:lnTo>
                <a:lnTo>
                  <a:pt x="344" y="96"/>
                </a:lnTo>
                <a:lnTo>
                  <a:pt x="334" y="104"/>
                </a:lnTo>
                <a:lnTo>
                  <a:pt x="334" y="104"/>
                </a:lnTo>
                <a:lnTo>
                  <a:pt x="322" y="108"/>
                </a:lnTo>
                <a:lnTo>
                  <a:pt x="308" y="112"/>
                </a:lnTo>
                <a:lnTo>
                  <a:pt x="290" y="116"/>
                </a:lnTo>
                <a:lnTo>
                  <a:pt x="272" y="116"/>
                </a:lnTo>
                <a:lnTo>
                  <a:pt x="272" y="116"/>
                </a:lnTo>
                <a:lnTo>
                  <a:pt x="254" y="116"/>
                </a:lnTo>
                <a:lnTo>
                  <a:pt x="238" y="114"/>
                </a:lnTo>
                <a:lnTo>
                  <a:pt x="226" y="110"/>
                </a:lnTo>
                <a:lnTo>
                  <a:pt x="214" y="106"/>
                </a:lnTo>
                <a:lnTo>
                  <a:pt x="214" y="106"/>
                </a:lnTo>
                <a:lnTo>
                  <a:pt x="214" y="106"/>
                </a:lnTo>
                <a:lnTo>
                  <a:pt x="210" y="104"/>
                </a:lnTo>
                <a:lnTo>
                  <a:pt x="210" y="104"/>
                </a:lnTo>
                <a:lnTo>
                  <a:pt x="200" y="96"/>
                </a:lnTo>
                <a:lnTo>
                  <a:pt x="198" y="92"/>
                </a:lnTo>
                <a:lnTo>
                  <a:pt x="196" y="88"/>
                </a:lnTo>
                <a:lnTo>
                  <a:pt x="196" y="88"/>
                </a:lnTo>
                <a:lnTo>
                  <a:pt x="198" y="82"/>
                </a:lnTo>
                <a:lnTo>
                  <a:pt x="202" y="78"/>
                </a:lnTo>
                <a:lnTo>
                  <a:pt x="202" y="78"/>
                </a:lnTo>
                <a:close/>
                <a:moveTo>
                  <a:pt x="202" y="114"/>
                </a:moveTo>
                <a:lnTo>
                  <a:pt x="202" y="114"/>
                </a:lnTo>
                <a:lnTo>
                  <a:pt x="214" y="120"/>
                </a:lnTo>
                <a:lnTo>
                  <a:pt x="230" y="126"/>
                </a:lnTo>
                <a:lnTo>
                  <a:pt x="248" y="130"/>
                </a:lnTo>
                <a:lnTo>
                  <a:pt x="272" y="130"/>
                </a:lnTo>
                <a:lnTo>
                  <a:pt x="272" y="130"/>
                </a:lnTo>
                <a:lnTo>
                  <a:pt x="294" y="130"/>
                </a:lnTo>
                <a:lnTo>
                  <a:pt x="314" y="126"/>
                </a:lnTo>
                <a:lnTo>
                  <a:pt x="330" y="120"/>
                </a:lnTo>
                <a:lnTo>
                  <a:pt x="342" y="114"/>
                </a:lnTo>
                <a:lnTo>
                  <a:pt x="342" y="114"/>
                </a:lnTo>
                <a:lnTo>
                  <a:pt x="346" y="118"/>
                </a:lnTo>
                <a:lnTo>
                  <a:pt x="346" y="124"/>
                </a:lnTo>
                <a:lnTo>
                  <a:pt x="346" y="124"/>
                </a:lnTo>
                <a:lnTo>
                  <a:pt x="346" y="128"/>
                </a:lnTo>
                <a:lnTo>
                  <a:pt x="346" y="128"/>
                </a:lnTo>
                <a:lnTo>
                  <a:pt x="342" y="132"/>
                </a:lnTo>
                <a:lnTo>
                  <a:pt x="342" y="132"/>
                </a:lnTo>
                <a:lnTo>
                  <a:pt x="340" y="134"/>
                </a:lnTo>
                <a:lnTo>
                  <a:pt x="340" y="134"/>
                </a:lnTo>
                <a:lnTo>
                  <a:pt x="338" y="136"/>
                </a:lnTo>
                <a:lnTo>
                  <a:pt x="338" y="136"/>
                </a:lnTo>
                <a:lnTo>
                  <a:pt x="334" y="140"/>
                </a:lnTo>
                <a:lnTo>
                  <a:pt x="334" y="140"/>
                </a:lnTo>
                <a:lnTo>
                  <a:pt x="322" y="144"/>
                </a:lnTo>
                <a:lnTo>
                  <a:pt x="308" y="148"/>
                </a:lnTo>
                <a:lnTo>
                  <a:pt x="290" y="150"/>
                </a:lnTo>
                <a:lnTo>
                  <a:pt x="272" y="152"/>
                </a:lnTo>
                <a:lnTo>
                  <a:pt x="272" y="152"/>
                </a:lnTo>
                <a:lnTo>
                  <a:pt x="254" y="152"/>
                </a:lnTo>
                <a:lnTo>
                  <a:pt x="238" y="148"/>
                </a:lnTo>
                <a:lnTo>
                  <a:pt x="226" y="146"/>
                </a:lnTo>
                <a:lnTo>
                  <a:pt x="214" y="142"/>
                </a:lnTo>
                <a:lnTo>
                  <a:pt x="214" y="142"/>
                </a:lnTo>
                <a:lnTo>
                  <a:pt x="214" y="142"/>
                </a:lnTo>
                <a:lnTo>
                  <a:pt x="210" y="140"/>
                </a:lnTo>
                <a:lnTo>
                  <a:pt x="210" y="140"/>
                </a:lnTo>
                <a:lnTo>
                  <a:pt x="200" y="132"/>
                </a:lnTo>
                <a:lnTo>
                  <a:pt x="198" y="128"/>
                </a:lnTo>
                <a:lnTo>
                  <a:pt x="196" y="124"/>
                </a:lnTo>
                <a:lnTo>
                  <a:pt x="196" y="124"/>
                </a:lnTo>
                <a:lnTo>
                  <a:pt x="198" y="118"/>
                </a:lnTo>
                <a:lnTo>
                  <a:pt x="202" y="114"/>
                </a:lnTo>
                <a:lnTo>
                  <a:pt x="202" y="114"/>
                </a:lnTo>
                <a:close/>
                <a:moveTo>
                  <a:pt x="162" y="144"/>
                </a:moveTo>
                <a:lnTo>
                  <a:pt x="162" y="144"/>
                </a:lnTo>
                <a:lnTo>
                  <a:pt x="150" y="150"/>
                </a:lnTo>
                <a:lnTo>
                  <a:pt x="134" y="150"/>
                </a:lnTo>
                <a:lnTo>
                  <a:pt x="134" y="150"/>
                </a:lnTo>
                <a:lnTo>
                  <a:pt x="116" y="150"/>
                </a:lnTo>
                <a:lnTo>
                  <a:pt x="104" y="144"/>
                </a:lnTo>
                <a:lnTo>
                  <a:pt x="104" y="144"/>
                </a:lnTo>
                <a:lnTo>
                  <a:pt x="100" y="142"/>
                </a:lnTo>
                <a:lnTo>
                  <a:pt x="98" y="138"/>
                </a:lnTo>
                <a:lnTo>
                  <a:pt x="98" y="138"/>
                </a:lnTo>
                <a:lnTo>
                  <a:pt x="100" y="136"/>
                </a:lnTo>
                <a:lnTo>
                  <a:pt x="102" y="132"/>
                </a:lnTo>
                <a:lnTo>
                  <a:pt x="110" y="128"/>
                </a:lnTo>
                <a:lnTo>
                  <a:pt x="120" y="126"/>
                </a:lnTo>
                <a:lnTo>
                  <a:pt x="134" y="124"/>
                </a:lnTo>
                <a:lnTo>
                  <a:pt x="134" y="124"/>
                </a:lnTo>
                <a:lnTo>
                  <a:pt x="148" y="126"/>
                </a:lnTo>
                <a:lnTo>
                  <a:pt x="158" y="128"/>
                </a:lnTo>
                <a:lnTo>
                  <a:pt x="166" y="132"/>
                </a:lnTo>
                <a:lnTo>
                  <a:pt x="168" y="136"/>
                </a:lnTo>
                <a:lnTo>
                  <a:pt x="168" y="138"/>
                </a:lnTo>
                <a:lnTo>
                  <a:pt x="168" y="138"/>
                </a:lnTo>
                <a:lnTo>
                  <a:pt x="166" y="142"/>
                </a:lnTo>
                <a:lnTo>
                  <a:pt x="162" y="144"/>
                </a:lnTo>
                <a:lnTo>
                  <a:pt x="162" y="144"/>
                </a:lnTo>
                <a:close/>
                <a:moveTo>
                  <a:pt x="346" y="160"/>
                </a:moveTo>
                <a:lnTo>
                  <a:pt x="346" y="160"/>
                </a:lnTo>
                <a:lnTo>
                  <a:pt x="346" y="162"/>
                </a:lnTo>
                <a:lnTo>
                  <a:pt x="346" y="162"/>
                </a:lnTo>
                <a:lnTo>
                  <a:pt x="346" y="162"/>
                </a:lnTo>
                <a:lnTo>
                  <a:pt x="346" y="162"/>
                </a:lnTo>
                <a:lnTo>
                  <a:pt x="346" y="162"/>
                </a:lnTo>
                <a:lnTo>
                  <a:pt x="346" y="162"/>
                </a:lnTo>
                <a:lnTo>
                  <a:pt x="344" y="166"/>
                </a:lnTo>
                <a:lnTo>
                  <a:pt x="344" y="166"/>
                </a:lnTo>
                <a:lnTo>
                  <a:pt x="344" y="166"/>
                </a:lnTo>
                <a:lnTo>
                  <a:pt x="344" y="166"/>
                </a:lnTo>
                <a:lnTo>
                  <a:pt x="342" y="168"/>
                </a:lnTo>
                <a:lnTo>
                  <a:pt x="342" y="168"/>
                </a:lnTo>
                <a:lnTo>
                  <a:pt x="340" y="170"/>
                </a:lnTo>
                <a:lnTo>
                  <a:pt x="340" y="170"/>
                </a:lnTo>
                <a:lnTo>
                  <a:pt x="338" y="172"/>
                </a:lnTo>
                <a:lnTo>
                  <a:pt x="338" y="172"/>
                </a:lnTo>
                <a:lnTo>
                  <a:pt x="334" y="174"/>
                </a:lnTo>
                <a:lnTo>
                  <a:pt x="334" y="174"/>
                </a:lnTo>
                <a:lnTo>
                  <a:pt x="322" y="180"/>
                </a:lnTo>
                <a:lnTo>
                  <a:pt x="308" y="184"/>
                </a:lnTo>
                <a:lnTo>
                  <a:pt x="290" y="186"/>
                </a:lnTo>
                <a:lnTo>
                  <a:pt x="272" y="188"/>
                </a:lnTo>
                <a:lnTo>
                  <a:pt x="272" y="188"/>
                </a:lnTo>
                <a:lnTo>
                  <a:pt x="252" y="186"/>
                </a:lnTo>
                <a:lnTo>
                  <a:pt x="236" y="184"/>
                </a:lnTo>
                <a:lnTo>
                  <a:pt x="220" y="180"/>
                </a:lnTo>
                <a:lnTo>
                  <a:pt x="210" y="174"/>
                </a:lnTo>
                <a:lnTo>
                  <a:pt x="210" y="174"/>
                </a:lnTo>
                <a:lnTo>
                  <a:pt x="208" y="174"/>
                </a:lnTo>
                <a:lnTo>
                  <a:pt x="208" y="174"/>
                </a:lnTo>
                <a:lnTo>
                  <a:pt x="208" y="174"/>
                </a:lnTo>
                <a:lnTo>
                  <a:pt x="200" y="168"/>
                </a:lnTo>
                <a:lnTo>
                  <a:pt x="200" y="168"/>
                </a:lnTo>
                <a:lnTo>
                  <a:pt x="200" y="166"/>
                </a:lnTo>
                <a:lnTo>
                  <a:pt x="200" y="166"/>
                </a:lnTo>
                <a:lnTo>
                  <a:pt x="198" y="164"/>
                </a:lnTo>
                <a:lnTo>
                  <a:pt x="198" y="164"/>
                </a:lnTo>
                <a:lnTo>
                  <a:pt x="196" y="160"/>
                </a:lnTo>
                <a:lnTo>
                  <a:pt x="196" y="160"/>
                </a:lnTo>
                <a:lnTo>
                  <a:pt x="198" y="154"/>
                </a:lnTo>
                <a:lnTo>
                  <a:pt x="202" y="148"/>
                </a:lnTo>
                <a:lnTo>
                  <a:pt x="202" y="148"/>
                </a:lnTo>
                <a:lnTo>
                  <a:pt x="214" y="156"/>
                </a:lnTo>
                <a:lnTo>
                  <a:pt x="230" y="162"/>
                </a:lnTo>
                <a:lnTo>
                  <a:pt x="248" y="166"/>
                </a:lnTo>
                <a:lnTo>
                  <a:pt x="272" y="166"/>
                </a:lnTo>
                <a:lnTo>
                  <a:pt x="272" y="166"/>
                </a:lnTo>
                <a:lnTo>
                  <a:pt x="294" y="166"/>
                </a:lnTo>
                <a:lnTo>
                  <a:pt x="314" y="162"/>
                </a:lnTo>
                <a:lnTo>
                  <a:pt x="330" y="156"/>
                </a:lnTo>
                <a:lnTo>
                  <a:pt x="342" y="148"/>
                </a:lnTo>
                <a:lnTo>
                  <a:pt x="342" y="148"/>
                </a:lnTo>
                <a:lnTo>
                  <a:pt x="346" y="154"/>
                </a:lnTo>
                <a:lnTo>
                  <a:pt x="346" y="160"/>
                </a:lnTo>
                <a:lnTo>
                  <a:pt x="346" y="160"/>
                </a:lnTo>
                <a:close/>
                <a:moveTo>
                  <a:pt x="346" y="128"/>
                </a:moveTo>
                <a:lnTo>
                  <a:pt x="346" y="128"/>
                </a:lnTo>
                <a:lnTo>
                  <a:pt x="348" y="128"/>
                </a:lnTo>
                <a:lnTo>
                  <a:pt x="346" y="128"/>
                </a:lnTo>
                <a:close/>
                <a:moveTo>
                  <a:pt x="196" y="28"/>
                </a:moveTo>
                <a:lnTo>
                  <a:pt x="196" y="28"/>
                </a:lnTo>
                <a:lnTo>
                  <a:pt x="198" y="24"/>
                </a:lnTo>
                <a:lnTo>
                  <a:pt x="202" y="18"/>
                </a:lnTo>
                <a:lnTo>
                  <a:pt x="210" y="14"/>
                </a:lnTo>
                <a:lnTo>
                  <a:pt x="218" y="8"/>
                </a:lnTo>
                <a:lnTo>
                  <a:pt x="230" y="6"/>
                </a:lnTo>
                <a:lnTo>
                  <a:pt x="242" y="2"/>
                </a:lnTo>
                <a:lnTo>
                  <a:pt x="272" y="0"/>
                </a:lnTo>
                <a:lnTo>
                  <a:pt x="272" y="0"/>
                </a:lnTo>
                <a:lnTo>
                  <a:pt x="300" y="2"/>
                </a:lnTo>
                <a:lnTo>
                  <a:pt x="314" y="6"/>
                </a:lnTo>
                <a:lnTo>
                  <a:pt x="324" y="8"/>
                </a:lnTo>
                <a:lnTo>
                  <a:pt x="334" y="14"/>
                </a:lnTo>
                <a:lnTo>
                  <a:pt x="340" y="18"/>
                </a:lnTo>
                <a:lnTo>
                  <a:pt x="344" y="24"/>
                </a:lnTo>
                <a:lnTo>
                  <a:pt x="346" y="28"/>
                </a:lnTo>
                <a:lnTo>
                  <a:pt x="346" y="28"/>
                </a:lnTo>
                <a:lnTo>
                  <a:pt x="346" y="34"/>
                </a:lnTo>
                <a:lnTo>
                  <a:pt x="344" y="38"/>
                </a:lnTo>
                <a:lnTo>
                  <a:pt x="334" y="44"/>
                </a:lnTo>
                <a:lnTo>
                  <a:pt x="334" y="44"/>
                </a:lnTo>
                <a:lnTo>
                  <a:pt x="322" y="50"/>
                </a:lnTo>
                <a:lnTo>
                  <a:pt x="308" y="54"/>
                </a:lnTo>
                <a:lnTo>
                  <a:pt x="290" y="56"/>
                </a:lnTo>
                <a:lnTo>
                  <a:pt x="272" y="58"/>
                </a:lnTo>
                <a:lnTo>
                  <a:pt x="272" y="58"/>
                </a:lnTo>
                <a:lnTo>
                  <a:pt x="252" y="56"/>
                </a:lnTo>
                <a:lnTo>
                  <a:pt x="236" y="54"/>
                </a:lnTo>
                <a:lnTo>
                  <a:pt x="220" y="50"/>
                </a:lnTo>
                <a:lnTo>
                  <a:pt x="210" y="44"/>
                </a:lnTo>
                <a:lnTo>
                  <a:pt x="210" y="44"/>
                </a:lnTo>
                <a:lnTo>
                  <a:pt x="200" y="38"/>
                </a:lnTo>
                <a:lnTo>
                  <a:pt x="198" y="34"/>
                </a:lnTo>
                <a:lnTo>
                  <a:pt x="196" y="28"/>
                </a:lnTo>
                <a:lnTo>
                  <a:pt x="196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ltGray">
          <a:xfrm>
            <a:off x="8764135" y="2127719"/>
            <a:ext cx="2797113" cy="313932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“State’s Vision is to attract </a:t>
            </a:r>
            <a:r>
              <a:rPr kumimoji="0" lang="en-GB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2.5 lakh crore 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new investments in 6 identified focus sectors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lakh 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jobs opportunities by 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Odisha Industrial Development Plan: Vision 2025</a:t>
            </a:r>
            <a:endParaRPr kumimoji="0" lang="en-GB" sz="18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" descr="New Odisha Main Brochure 8X8_14 Page.jpg"/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336" y="1411282"/>
            <a:ext cx="8012143" cy="40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70618" y="3083510"/>
            <a:ext cx="722509" cy="1031290"/>
          </a:xfrm>
          <a:prstGeom prst="rect">
            <a:avLst/>
          </a:prstGeom>
          <a:solidFill>
            <a:srgbClr val="D2D3D5"/>
          </a:solidFill>
          <a:ln>
            <a:solidFill>
              <a:srgbClr val="D2D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Tourism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3344" y="2342634"/>
            <a:ext cx="1074356" cy="6070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27427" y="3117726"/>
            <a:ext cx="722509" cy="1031290"/>
          </a:xfrm>
          <a:prstGeom prst="rect">
            <a:avLst/>
          </a:prstGeom>
          <a:solidFill>
            <a:srgbClr val="D2D3D5"/>
          </a:solidFill>
          <a:ln>
            <a:solidFill>
              <a:srgbClr val="D2D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ESDM-IT/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F71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0375" y="3117726"/>
            <a:ext cx="722509" cy="1031290"/>
          </a:xfrm>
          <a:prstGeom prst="rect">
            <a:avLst/>
          </a:prstGeom>
          <a:solidFill>
            <a:srgbClr val="D2D3D5"/>
          </a:solidFill>
          <a:ln>
            <a:solidFill>
              <a:srgbClr val="D2D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Textiles &amp; Apparel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37933" y="2978284"/>
            <a:ext cx="876755" cy="1207320"/>
          </a:xfrm>
          <a:prstGeom prst="rect">
            <a:avLst/>
          </a:prstGeom>
          <a:solidFill>
            <a:srgbClr val="D2D3D5"/>
          </a:solidFill>
          <a:ln>
            <a:solidFill>
              <a:srgbClr val="D2D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Chemicals, Plastics &amp; Petro chemicals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66427" y="3098049"/>
            <a:ext cx="722509" cy="1031290"/>
          </a:xfrm>
          <a:prstGeom prst="rect">
            <a:avLst/>
          </a:prstGeom>
          <a:solidFill>
            <a:srgbClr val="D2D3D5"/>
          </a:solidFill>
          <a:ln>
            <a:solidFill>
              <a:srgbClr val="D2D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Processing including sea food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84236" y="2975786"/>
            <a:ext cx="722509" cy="1208408"/>
          </a:xfrm>
          <a:prstGeom prst="rect">
            <a:avLst/>
          </a:prstGeom>
          <a:solidFill>
            <a:srgbClr val="D2D3D5"/>
          </a:solidFill>
          <a:ln>
            <a:solidFill>
              <a:srgbClr val="D2D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71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Ancillary &amp; Downstream industries in Metal sector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879" y="2323457"/>
            <a:ext cx="1001865" cy="6400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572" y="2316522"/>
            <a:ext cx="1146628" cy="647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359" y="2331039"/>
            <a:ext cx="779240" cy="6095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035" y="2334131"/>
            <a:ext cx="86106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913" y="2324248"/>
            <a:ext cx="956596" cy="616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B22A83-C363-4C48-AC7F-C78FE60642E2}"/>
              </a:ext>
            </a:extLst>
          </p:cNvPr>
          <p:cNvSpPr txBox="1"/>
          <p:nvPr/>
        </p:nvSpPr>
        <p:spPr>
          <a:xfrm>
            <a:off x="187067" y="5829060"/>
            <a:ext cx="11857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700" b="1" dirty="0">
                <a:solidFill>
                  <a:srgbClr val="FFC000"/>
                </a:solidFill>
              </a:rPr>
              <a:t>Fastest growing market | Growing demand | Low entry barriers | New Geography | Market for old &amp; new products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2B78568-AF54-4F8E-9596-F7302CB192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25" y="191776"/>
            <a:ext cx="2012668" cy="6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0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54" y="242577"/>
            <a:ext cx="8017463" cy="841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3200" b="1" dirty="0"/>
              <a:t>Upskilling in Odisha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7994" y="1065229"/>
            <a:ext cx="10515600" cy="0"/>
          </a:xfrm>
          <a:prstGeom prst="line">
            <a:avLst/>
          </a:prstGeom>
          <a:ln w="57150">
            <a:solidFill>
              <a:srgbClr val="FED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 bwMode="auto">
          <a:xfrm>
            <a:off x="307994" y="1264876"/>
            <a:ext cx="11569046" cy="5361531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97737" y="1253891"/>
            <a:ext cx="4349886" cy="53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Hospitality Institutes – IHM, IITTM &amp; SIHM</a:t>
            </a:r>
          </a:p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Dept. of Tourism conducts various training and capacity building activities on different aspects of tourism regularly for the Industry Stakeholders such as </a:t>
            </a:r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tourist guides, hotel staff, cab drivers, etc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in association with </a:t>
            </a:r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IITTM</a:t>
            </a:r>
          </a:p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Approximately </a:t>
            </a:r>
            <a:r>
              <a:rPr lang="en-IN" sz="14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8000 number of beneficiaries 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have been trained over the last 10 years. </a:t>
            </a:r>
          </a:p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IN" altLang="en-US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Dept. of Tourism facilitates </a:t>
            </a:r>
            <a:r>
              <a:rPr lang="en-I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entrepreneurial handholding </a:t>
            </a:r>
            <a:r>
              <a:rPr lang="en-IN" altLang="en-US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for local/ grassroot entrepreneurs in tourism sector in association with </a:t>
            </a:r>
            <a:r>
              <a:rPr lang="en-I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IHM, SIHM, IITTM &amp; leading tourism &amp; hospitality brands</a:t>
            </a:r>
          </a:p>
          <a:p>
            <a:pPr>
              <a:lnSpc>
                <a:spcPct val="150000"/>
              </a:lnSpc>
              <a:spcBef>
                <a:spcPts val="900"/>
              </a:spcBef>
              <a:defRPr/>
            </a:pPr>
            <a:r>
              <a:rPr lang="en-I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Training on eco-tourism, foreign language, lifeguard, tourist policing, etc. </a:t>
            </a:r>
            <a:r>
              <a:rPr lang="en-IN" altLang="en-US" sz="1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held regularly for tourism industry professionals</a:t>
            </a:r>
            <a:endParaRPr lang="en-GB" altLang="en-US" sz="14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BF6DD77-48D0-4AF0-A2F4-254D88BCCB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25" y="242577"/>
            <a:ext cx="1768475" cy="572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8FB579-382F-46AA-810F-029CEA34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66" y="1805250"/>
            <a:ext cx="3415211" cy="1935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FB8CDD-34A4-4621-8334-EECF223AA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367" y="3869201"/>
            <a:ext cx="3448954" cy="194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C56A4F-9E09-4EC6-8131-138C7E999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457" y="1843470"/>
            <a:ext cx="3448954" cy="1896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6EB3B0-6DF9-4BC0-96FE-456E92F878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" t="10961" r="-496" b="2918"/>
          <a:stretch/>
        </p:blipFill>
        <p:spPr>
          <a:xfrm>
            <a:off x="8376065" y="3855720"/>
            <a:ext cx="3398346" cy="19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54" y="242577"/>
            <a:ext cx="8017463" cy="841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3200" b="1" dirty="0"/>
              <a:t>Tourism in Odisha – growth drivers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70554" y="1065229"/>
            <a:ext cx="10515600" cy="0"/>
          </a:xfrm>
          <a:prstGeom prst="line">
            <a:avLst/>
          </a:prstGeom>
          <a:ln w="57150">
            <a:solidFill>
              <a:srgbClr val="FED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63"/>
          <p:cNvSpPr>
            <a:spLocks noChangeAspect="1" noEditPoints="1"/>
          </p:cNvSpPr>
          <p:nvPr/>
        </p:nvSpPr>
        <p:spPr bwMode="auto">
          <a:xfrm>
            <a:off x="1186960" y="1452648"/>
            <a:ext cx="1361807" cy="789810"/>
          </a:xfrm>
          <a:custGeom>
            <a:avLst/>
            <a:gdLst>
              <a:gd name="T0" fmla="*/ 2147483647 w 6618"/>
              <a:gd name="T1" fmla="*/ 2147483647 h 4763"/>
              <a:gd name="T2" fmla="*/ 2147483647 w 6618"/>
              <a:gd name="T3" fmla="*/ 2147483647 h 4763"/>
              <a:gd name="T4" fmla="*/ 2147483647 w 6618"/>
              <a:gd name="T5" fmla="*/ 2147483647 h 4763"/>
              <a:gd name="T6" fmla="*/ 2147483647 w 6618"/>
              <a:gd name="T7" fmla="*/ 2147483647 h 4763"/>
              <a:gd name="T8" fmla="*/ 2147483647 w 6618"/>
              <a:gd name="T9" fmla="*/ 2147483647 h 4763"/>
              <a:gd name="T10" fmla="*/ 2147483647 w 6618"/>
              <a:gd name="T11" fmla="*/ 2147483647 h 4763"/>
              <a:gd name="T12" fmla="*/ 0 w 6618"/>
              <a:gd name="T13" fmla="*/ 2147483647 h 4763"/>
              <a:gd name="T14" fmla="*/ 2147483647 w 6618"/>
              <a:gd name="T15" fmla="*/ 2147483647 h 4763"/>
              <a:gd name="T16" fmla="*/ 2147483647 w 6618"/>
              <a:gd name="T17" fmla="*/ 2147483647 h 4763"/>
              <a:gd name="T18" fmla="*/ 2147483647 w 6618"/>
              <a:gd name="T19" fmla="*/ 2147483647 h 4763"/>
              <a:gd name="T20" fmla="*/ 2147483647 w 6618"/>
              <a:gd name="T21" fmla="*/ 2147483647 h 4763"/>
              <a:gd name="T22" fmla="*/ 0 w 6618"/>
              <a:gd name="T23" fmla="*/ 2147483647 h 4763"/>
              <a:gd name="T24" fmla="*/ 2147483647 w 6618"/>
              <a:gd name="T25" fmla="*/ 2147483647 h 4763"/>
              <a:gd name="T26" fmla="*/ 2147483647 w 6618"/>
              <a:gd name="T27" fmla="*/ 2147483647 h 4763"/>
              <a:gd name="T28" fmla="*/ 2147483647 w 6618"/>
              <a:gd name="T29" fmla="*/ 0 h 4763"/>
              <a:gd name="T30" fmla="*/ 2147483647 w 6618"/>
              <a:gd name="T31" fmla="*/ 2147483647 h 4763"/>
              <a:gd name="T32" fmla="*/ 2147483647 w 6618"/>
              <a:gd name="T33" fmla="*/ 2147483647 h 4763"/>
              <a:gd name="T34" fmla="*/ 2147483647 w 6618"/>
              <a:gd name="T35" fmla="*/ 2147483647 h 4763"/>
              <a:gd name="T36" fmla="*/ 2147483647 w 6618"/>
              <a:gd name="T37" fmla="*/ 2147483647 h 4763"/>
              <a:gd name="T38" fmla="*/ 2147483647 w 6618"/>
              <a:gd name="T39" fmla="*/ 2147483647 h 4763"/>
              <a:gd name="T40" fmla="*/ 2147483647 w 6618"/>
              <a:gd name="T41" fmla="*/ 2147483647 h 4763"/>
              <a:gd name="T42" fmla="*/ 2147483647 w 6618"/>
              <a:gd name="T43" fmla="*/ 2147483647 h 4763"/>
              <a:gd name="T44" fmla="*/ 2147483647 w 6618"/>
              <a:gd name="T45" fmla="*/ 2147483647 h 4763"/>
              <a:gd name="T46" fmla="*/ 2147483647 w 6618"/>
              <a:gd name="T47" fmla="*/ 2147483647 h 4763"/>
              <a:gd name="T48" fmla="*/ 2147483647 w 6618"/>
              <a:gd name="T49" fmla="*/ 2147483647 h 4763"/>
              <a:gd name="T50" fmla="*/ 2147483647 w 6618"/>
              <a:gd name="T51" fmla="*/ 2147483647 h 4763"/>
              <a:gd name="T52" fmla="*/ 2147483647 w 6618"/>
              <a:gd name="T53" fmla="*/ 2147483647 h 4763"/>
              <a:gd name="T54" fmla="*/ 2147483647 w 6618"/>
              <a:gd name="T55" fmla="*/ 2147483647 h 4763"/>
              <a:gd name="T56" fmla="*/ 2147483647 w 6618"/>
              <a:gd name="T57" fmla="*/ 2147483647 h 4763"/>
              <a:gd name="T58" fmla="*/ 2147483647 w 6618"/>
              <a:gd name="T59" fmla="*/ 2147483647 h 4763"/>
              <a:gd name="T60" fmla="*/ 2147483647 w 6618"/>
              <a:gd name="T61" fmla="*/ 2147483647 h 4763"/>
              <a:gd name="T62" fmla="*/ 2147483647 w 6618"/>
              <a:gd name="T63" fmla="*/ 2147483647 h 4763"/>
              <a:gd name="T64" fmla="*/ 2147483647 w 6618"/>
              <a:gd name="T65" fmla="*/ 2147483647 h 4763"/>
              <a:gd name="T66" fmla="*/ 2147483647 w 6618"/>
              <a:gd name="T67" fmla="*/ 2147483647 h 4763"/>
              <a:gd name="T68" fmla="*/ 2147483647 w 6618"/>
              <a:gd name="T69" fmla="*/ 2147483647 h 4763"/>
              <a:gd name="T70" fmla="*/ 2147483647 w 6618"/>
              <a:gd name="T71" fmla="*/ 2147483647 h 4763"/>
              <a:gd name="T72" fmla="*/ 2147483647 w 6618"/>
              <a:gd name="T73" fmla="*/ 2147483647 h 4763"/>
              <a:gd name="T74" fmla="*/ 2147483647 w 6618"/>
              <a:gd name="T75" fmla="*/ 2147483647 h 4763"/>
              <a:gd name="T76" fmla="*/ 2147483647 w 6618"/>
              <a:gd name="T77" fmla="*/ 2147483647 h 4763"/>
              <a:gd name="T78" fmla="*/ 2147483647 w 6618"/>
              <a:gd name="T79" fmla="*/ 2147483647 h 4763"/>
              <a:gd name="T80" fmla="*/ 2147483647 w 6618"/>
              <a:gd name="T81" fmla="*/ 2147483647 h 4763"/>
              <a:gd name="T82" fmla="*/ 2147483647 w 6618"/>
              <a:gd name="T83" fmla="*/ 2147483647 h 4763"/>
              <a:gd name="T84" fmla="*/ 2147483647 w 6618"/>
              <a:gd name="T85" fmla="*/ 2147483647 h 4763"/>
              <a:gd name="T86" fmla="*/ 2147483647 w 6618"/>
              <a:gd name="T87" fmla="*/ 2147483647 h 4763"/>
              <a:gd name="T88" fmla="*/ 2147483647 w 6618"/>
              <a:gd name="T89" fmla="*/ 2147483647 h 4763"/>
              <a:gd name="T90" fmla="*/ 2147483647 w 6618"/>
              <a:gd name="T91" fmla="*/ 2147483647 h 4763"/>
              <a:gd name="T92" fmla="*/ 2147483647 w 6618"/>
              <a:gd name="T93" fmla="*/ 2147483647 h 4763"/>
              <a:gd name="T94" fmla="*/ 2147483647 w 6618"/>
              <a:gd name="T95" fmla="*/ 2147483647 h 4763"/>
              <a:gd name="T96" fmla="*/ 2147483647 w 6618"/>
              <a:gd name="T97" fmla="*/ 2147483647 h 4763"/>
              <a:gd name="T98" fmla="*/ 2147483647 w 6618"/>
              <a:gd name="T99" fmla="*/ 2147483647 h 4763"/>
              <a:gd name="T100" fmla="*/ 2147483647 w 6618"/>
              <a:gd name="T101" fmla="*/ 2147483647 h 4763"/>
              <a:gd name="T102" fmla="*/ 2147483647 w 6618"/>
              <a:gd name="T103" fmla="*/ 2147483647 h 4763"/>
              <a:gd name="T104" fmla="*/ 2147483647 w 6618"/>
              <a:gd name="T105" fmla="*/ 2147483647 h 4763"/>
              <a:gd name="T106" fmla="*/ 2147483647 w 6618"/>
              <a:gd name="T107" fmla="*/ 2147483647 h 4763"/>
              <a:gd name="T108" fmla="*/ 2147483647 w 6618"/>
              <a:gd name="T109" fmla="*/ 2147483647 h 4763"/>
              <a:gd name="T110" fmla="*/ 2147483647 w 6618"/>
              <a:gd name="T111" fmla="*/ 2147483647 h 4763"/>
              <a:gd name="T112" fmla="*/ 2147483647 w 6618"/>
              <a:gd name="T113" fmla="*/ 2147483647 h 4763"/>
              <a:gd name="T114" fmla="*/ 2147483647 w 6618"/>
              <a:gd name="T115" fmla="*/ 2147483647 h 4763"/>
              <a:gd name="T116" fmla="*/ 2147483647 w 6618"/>
              <a:gd name="T117" fmla="*/ 2147483647 h 47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618"/>
              <a:gd name="T178" fmla="*/ 0 h 4763"/>
              <a:gd name="T179" fmla="*/ 6618 w 6618"/>
              <a:gd name="T180" fmla="*/ 4763 h 476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618" h="4763">
                <a:moveTo>
                  <a:pt x="1052" y="3918"/>
                </a:moveTo>
                <a:lnTo>
                  <a:pt x="1678" y="4386"/>
                </a:lnTo>
                <a:lnTo>
                  <a:pt x="2504" y="3295"/>
                </a:lnTo>
                <a:lnTo>
                  <a:pt x="3077" y="3883"/>
                </a:lnTo>
                <a:lnTo>
                  <a:pt x="4004" y="2366"/>
                </a:lnTo>
                <a:lnTo>
                  <a:pt x="4814" y="3083"/>
                </a:lnTo>
                <a:lnTo>
                  <a:pt x="6000" y="1543"/>
                </a:lnTo>
                <a:lnTo>
                  <a:pt x="6542" y="1468"/>
                </a:lnTo>
                <a:lnTo>
                  <a:pt x="6618" y="2008"/>
                </a:lnTo>
                <a:lnTo>
                  <a:pt x="5226" y="3832"/>
                </a:lnTo>
                <a:lnTo>
                  <a:pt x="4066" y="2782"/>
                </a:lnTo>
                <a:lnTo>
                  <a:pt x="3124" y="4320"/>
                </a:lnTo>
                <a:lnTo>
                  <a:pt x="2530" y="3708"/>
                </a:lnTo>
                <a:lnTo>
                  <a:pt x="1732" y="4763"/>
                </a:lnTo>
                <a:lnTo>
                  <a:pt x="1052" y="4255"/>
                </a:lnTo>
                <a:lnTo>
                  <a:pt x="1052" y="3918"/>
                </a:lnTo>
                <a:close/>
                <a:moveTo>
                  <a:pt x="1582" y="3319"/>
                </a:moveTo>
                <a:lnTo>
                  <a:pt x="98" y="2538"/>
                </a:lnTo>
                <a:lnTo>
                  <a:pt x="98" y="2405"/>
                </a:lnTo>
                <a:lnTo>
                  <a:pt x="1582" y="3186"/>
                </a:lnTo>
                <a:lnTo>
                  <a:pt x="1582" y="3319"/>
                </a:lnTo>
                <a:close/>
                <a:moveTo>
                  <a:pt x="1707" y="2801"/>
                </a:moveTo>
                <a:lnTo>
                  <a:pt x="86" y="1947"/>
                </a:lnTo>
                <a:lnTo>
                  <a:pt x="86" y="1814"/>
                </a:lnTo>
                <a:lnTo>
                  <a:pt x="1707" y="2668"/>
                </a:lnTo>
                <a:lnTo>
                  <a:pt x="1707" y="2801"/>
                </a:lnTo>
                <a:close/>
                <a:moveTo>
                  <a:pt x="5007" y="2516"/>
                </a:moveTo>
                <a:lnTo>
                  <a:pt x="4671" y="2636"/>
                </a:lnTo>
                <a:lnTo>
                  <a:pt x="4568" y="2548"/>
                </a:lnTo>
                <a:lnTo>
                  <a:pt x="5135" y="2346"/>
                </a:lnTo>
                <a:lnTo>
                  <a:pt x="5007" y="2516"/>
                </a:lnTo>
                <a:close/>
                <a:moveTo>
                  <a:pt x="2011" y="3585"/>
                </a:moveTo>
                <a:lnTo>
                  <a:pt x="1725" y="3686"/>
                </a:lnTo>
                <a:lnTo>
                  <a:pt x="0" y="2779"/>
                </a:lnTo>
                <a:lnTo>
                  <a:pt x="0" y="2646"/>
                </a:lnTo>
                <a:lnTo>
                  <a:pt x="1735" y="3558"/>
                </a:lnTo>
                <a:lnTo>
                  <a:pt x="2139" y="3415"/>
                </a:lnTo>
                <a:lnTo>
                  <a:pt x="2011" y="3585"/>
                </a:lnTo>
                <a:close/>
                <a:moveTo>
                  <a:pt x="2314" y="3184"/>
                </a:moveTo>
                <a:lnTo>
                  <a:pt x="1739" y="3390"/>
                </a:lnTo>
                <a:lnTo>
                  <a:pt x="1739" y="3265"/>
                </a:lnTo>
                <a:lnTo>
                  <a:pt x="2442" y="3014"/>
                </a:lnTo>
                <a:lnTo>
                  <a:pt x="2314" y="3184"/>
                </a:lnTo>
                <a:close/>
                <a:moveTo>
                  <a:pt x="4326" y="2343"/>
                </a:moveTo>
                <a:lnTo>
                  <a:pt x="5436" y="1947"/>
                </a:lnTo>
                <a:lnTo>
                  <a:pt x="5309" y="2117"/>
                </a:lnTo>
                <a:lnTo>
                  <a:pt x="4428" y="2430"/>
                </a:lnTo>
                <a:lnTo>
                  <a:pt x="4326" y="2343"/>
                </a:lnTo>
                <a:close/>
                <a:moveTo>
                  <a:pt x="3292" y="3127"/>
                </a:moveTo>
                <a:lnTo>
                  <a:pt x="2791" y="3307"/>
                </a:lnTo>
                <a:lnTo>
                  <a:pt x="2701" y="3215"/>
                </a:lnTo>
                <a:lnTo>
                  <a:pt x="3292" y="3003"/>
                </a:lnTo>
                <a:lnTo>
                  <a:pt x="3292" y="2836"/>
                </a:lnTo>
                <a:lnTo>
                  <a:pt x="2580" y="3090"/>
                </a:lnTo>
                <a:lnTo>
                  <a:pt x="2491" y="2997"/>
                </a:lnTo>
                <a:lnTo>
                  <a:pt x="3292" y="2711"/>
                </a:lnTo>
                <a:lnTo>
                  <a:pt x="3292" y="2543"/>
                </a:lnTo>
                <a:lnTo>
                  <a:pt x="1725" y="3102"/>
                </a:lnTo>
                <a:lnTo>
                  <a:pt x="0" y="2195"/>
                </a:lnTo>
                <a:lnTo>
                  <a:pt x="0" y="2062"/>
                </a:lnTo>
                <a:lnTo>
                  <a:pt x="1735" y="2974"/>
                </a:lnTo>
                <a:lnTo>
                  <a:pt x="3292" y="2419"/>
                </a:lnTo>
                <a:lnTo>
                  <a:pt x="3292" y="2252"/>
                </a:lnTo>
                <a:lnTo>
                  <a:pt x="1863" y="2760"/>
                </a:lnTo>
                <a:lnTo>
                  <a:pt x="1863" y="2636"/>
                </a:lnTo>
                <a:lnTo>
                  <a:pt x="3292" y="2127"/>
                </a:lnTo>
                <a:lnTo>
                  <a:pt x="3292" y="1939"/>
                </a:lnTo>
                <a:lnTo>
                  <a:pt x="1705" y="2508"/>
                </a:lnTo>
                <a:lnTo>
                  <a:pt x="24" y="1611"/>
                </a:lnTo>
                <a:lnTo>
                  <a:pt x="24" y="1345"/>
                </a:lnTo>
                <a:lnTo>
                  <a:pt x="1308" y="912"/>
                </a:lnTo>
                <a:lnTo>
                  <a:pt x="1308" y="762"/>
                </a:lnTo>
                <a:lnTo>
                  <a:pt x="2255" y="429"/>
                </a:lnTo>
                <a:lnTo>
                  <a:pt x="2442" y="528"/>
                </a:lnTo>
                <a:lnTo>
                  <a:pt x="4013" y="0"/>
                </a:lnTo>
                <a:lnTo>
                  <a:pt x="5628" y="825"/>
                </a:lnTo>
                <a:lnTo>
                  <a:pt x="5628" y="1104"/>
                </a:lnTo>
                <a:lnTo>
                  <a:pt x="4177" y="1622"/>
                </a:lnTo>
                <a:lnTo>
                  <a:pt x="4172" y="1813"/>
                </a:lnTo>
                <a:lnTo>
                  <a:pt x="5549" y="1321"/>
                </a:lnTo>
                <a:lnTo>
                  <a:pt x="5549" y="1446"/>
                </a:lnTo>
                <a:lnTo>
                  <a:pt x="4171" y="1937"/>
                </a:lnTo>
                <a:lnTo>
                  <a:pt x="4167" y="2107"/>
                </a:lnTo>
                <a:lnTo>
                  <a:pt x="5652" y="1577"/>
                </a:lnTo>
                <a:lnTo>
                  <a:pt x="5652" y="1659"/>
                </a:lnTo>
                <a:lnTo>
                  <a:pt x="5610" y="1717"/>
                </a:lnTo>
                <a:lnTo>
                  <a:pt x="4186" y="2225"/>
                </a:lnTo>
                <a:lnTo>
                  <a:pt x="4033" y="2094"/>
                </a:lnTo>
                <a:lnTo>
                  <a:pt x="4043" y="1619"/>
                </a:lnTo>
                <a:lnTo>
                  <a:pt x="3427" y="1855"/>
                </a:lnTo>
                <a:lnTo>
                  <a:pt x="3427" y="2945"/>
                </a:lnTo>
                <a:lnTo>
                  <a:pt x="3292" y="3127"/>
                </a:lnTo>
                <a:close/>
                <a:moveTo>
                  <a:pt x="3413" y="1735"/>
                </a:moveTo>
                <a:lnTo>
                  <a:pt x="3992" y="1513"/>
                </a:lnTo>
                <a:lnTo>
                  <a:pt x="2244" y="576"/>
                </a:lnTo>
                <a:lnTo>
                  <a:pt x="1624" y="789"/>
                </a:lnTo>
                <a:lnTo>
                  <a:pt x="3413" y="1735"/>
                </a:lnTo>
                <a:close/>
                <a:moveTo>
                  <a:pt x="3686" y="1197"/>
                </a:moveTo>
                <a:lnTo>
                  <a:pt x="3686" y="1197"/>
                </a:lnTo>
                <a:lnTo>
                  <a:pt x="3705" y="1180"/>
                </a:lnTo>
                <a:lnTo>
                  <a:pt x="3721" y="1163"/>
                </a:lnTo>
                <a:lnTo>
                  <a:pt x="3737" y="1148"/>
                </a:lnTo>
                <a:lnTo>
                  <a:pt x="3750" y="1133"/>
                </a:lnTo>
                <a:lnTo>
                  <a:pt x="3760" y="1118"/>
                </a:lnTo>
                <a:lnTo>
                  <a:pt x="3770" y="1104"/>
                </a:lnTo>
                <a:lnTo>
                  <a:pt x="3779" y="1091"/>
                </a:lnTo>
                <a:lnTo>
                  <a:pt x="3784" y="1077"/>
                </a:lnTo>
                <a:lnTo>
                  <a:pt x="3789" y="1064"/>
                </a:lnTo>
                <a:lnTo>
                  <a:pt x="3794" y="1052"/>
                </a:lnTo>
                <a:lnTo>
                  <a:pt x="3795" y="1040"/>
                </a:lnTo>
                <a:lnTo>
                  <a:pt x="3797" y="1030"/>
                </a:lnTo>
                <a:lnTo>
                  <a:pt x="3797" y="1020"/>
                </a:lnTo>
                <a:lnTo>
                  <a:pt x="3795" y="1010"/>
                </a:lnTo>
                <a:lnTo>
                  <a:pt x="3794" y="1001"/>
                </a:lnTo>
                <a:lnTo>
                  <a:pt x="3790" y="993"/>
                </a:lnTo>
                <a:lnTo>
                  <a:pt x="3785" y="983"/>
                </a:lnTo>
                <a:lnTo>
                  <a:pt x="3780" y="973"/>
                </a:lnTo>
                <a:lnTo>
                  <a:pt x="3772" y="963"/>
                </a:lnTo>
                <a:lnTo>
                  <a:pt x="3762" y="954"/>
                </a:lnTo>
                <a:lnTo>
                  <a:pt x="3752" y="944"/>
                </a:lnTo>
                <a:lnTo>
                  <a:pt x="3740" y="936"/>
                </a:lnTo>
                <a:lnTo>
                  <a:pt x="3711" y="917"/>
                </a:lnTo>
                <a:lnTo>
                  <a:pt x="3678" y="902"/>
                </a:lnTo>
                <a:lnTo>
                  <a:pt x="3639" y="887"/>
                </a:lnTo>
                <a:lnTo>
                  <a:pt x="3597" y="873"/>
                </a:lnTo>
                <a:lnTo>
                  <a:pt x="3548" y="862"/>
                </a:lnTo>
                <a:lnTo>
                  <a:pt x="3496" y="852"/>
                </a:lnTo>
                <a:lnTo>
                  <a:pt x="3440" y="843"/>
                </a:lnTo>
                <a:lnTo>
                  <a:pt x="3378" y="836"/>
                </a:lnTo>
                <a:lnTo>
                  <a:pt x="3314" y="831"/>
                </a:lnTo>
                <a:lnTo>
                  <a:pt x="3245" y="830"/>
                </a:lnTo>
                <a:lnTo>
                  <a:pt x="3173" y="830"/>
                </a:lnTo>
                <a:lnTo>
                  <a:pt x="3097" y="833"/>
                </a:lnTo>
                <a:lnTo>
                  <a:pt x="3018" y="838"/>
                </a:lnTo>
                <a:lnTo>
                  <a:pt x="3686" y="1197"/>
                </a:lnTo>
                <a:close/>
                <a:moveTo>
                  <a:pt x="2816" y="729"/>
                </a:moveTo>
                <a:lnTo>
                  <a:pt x="2816" y="729"/>
                </a:lnTo>
                <a:lnTo>
                  <a:pt x="2910" y="717"/>
                </a:lnTo>
                <a:lnTo>
                  <a:pt x="3004" y="707"/>
                </a:lnTo>
                <a:lnTo>
                  <a:pt x="3097" y="700"/>
                </a:lnTo>
                <a:lnTo>
                  <a:pt x="3186" y="695"/>
                </a:lnTo>
                <a:lnTo>
                  <a:pt x="3274" y="695"/>
                </a:lnTo>
                <a:lnTo>
                  <a:pt x="3359" y="698"/>
                </a:lnTo>
                <a:lnTo>
                  <a:pt x="3440" y="705"/>
                </a:lnTo>
                <a:lnTo>
                  <a:pt x="3479" y="710"/>
                </a:lnTo>
                <a:lnTo>
                  <a:pt x="3516" y="715"/>
                </a:lnTo>
                <a:lnTo>
                  <a:pt x="3553" y="722"/>
                </a:lnTo>
                <a:lnTo>
                  <a:pt x="3588" y="729"/>
                </a:lnTo>
                <a:lnTo>
                  <a:pt x="3624" y="737"/>
                </a:lnTo>
                <a:lnTo>
                  <a:pt x="3656" y="747"/>
                </a:lnTo>
                <a:lnTo>
                  <a:pt x="3686" y="757"/>
                </a:lnTo>
                <a:lnTo>
                  <a:pt x="3716" y="769"/>
                </a:lnTo>
                <a:lnTo>
                  <a:pt x="3745" y="781"/>
                </a:lnTo>
                <a:lnTo>
                  <a:pt x="3772" y="794"/>
                </a:lnTo>
                <a:lnTo>
                  <a:pt x="3795" y="810"/>
                </a:lnTo>
                <a:lnTo>
                  <a:pt x="3819" y="825"/>
                </a:lnTo>
                <a:lnTo>
                  <a:pt x="3839" y="842"/>
                </a:lnTo>
                <a:lnTo>
                  <a:pt x="3859" y="858"/>
                </a:lnTo>
                <a:lnTo>
                  <a:pt x="3876" y="879"/>
                </a:lnTo>
                <a:lnTo>
                  <a:pt x="3891" y="897"/>
                </a:lnTo>
                <a:lnTo>
                  <a:pt x="3905" y="919"/>
                </a:lnTo>
                <a:lnTo>
                  <a:pt x="3915" y="941"/>
                </a:lnTo>
                <a:lnTo>
                  <a:pt x="3923" y="963"/>
                </a:lnTo>
                <a:lnTo>
                  <a:pt x="3930" y="985"/>
                </a:lnTo>
                <a:lnTo>
                  <a:pt x="3933" y="1006"/>
                </a:lnTo>
                <a:lnTo>
                  <a:pt x="3935" y="1028"/>
                </a:lnTo>
                <a:lnTo>
                  <a:pt x="3935" y="1050"/>
                </a:lnTo>
                <a:lnTo>
                  <a:pt x="3932" y="1070"/>
                </a:lnTo>
                <a:lnTo>
                  <a:pt x="3928" y="1092"/>
                </a:lnTo>
                <a:lnTo>
                  <a:pt x="3922" y="1112"/>
                </a:lnTo>
                <a:lnTo>
                  <a:pt x="3913" y="1133"/>
                </a:lnTo>
                <a:lnTo>
                  <a:pt x="3905" y="1153"/>
                </a:lnTo>
                <a:lnTo>
                  <a:pt x="3893" y="1171"/>
                </a:lnTo>
                <a:lnTo>
                  <a:pt x="3880" y="1192"/>
                </a:lnTo>
                <a:lnTo>
                  <a:pt x="3866" y="1210"/>
                </a:lnTo>
                <a:lnTo>
                  <a:pt x="3849" y="1229"/>
                </a:lnTo>
                <a:lnTo>
                  <a:pt x="3832" y="1247"/>
                </a:lnTo>
                <a:lnTo>
                  <a:pt x="3814" y="1266"/>
                </a:lnTo>
                <a:lnTo>
                  <a:pt x="4039" y="1387"/>
                </a:lnTo>
                <a:lnTo>
                  <a:pt x="5272" y="946"/>
                </a:lnTo>
                <a:lnTo>
                  <a:pt x="3992" y="291"/>
                </a:lnTo>
                <a:lnTo>
                  <a:pt x="2769" y="704"/>
                </a:lnTo>
                <a:lnTo>
                  <a:pt x="2816" y="729"/>
                </a:lnTo>
                <a:close/>
                <a:moveTo>
                  <a:pt x="1981" y="1129"/>
                </a:moveTo>
                <a:lnTo>
                  <a:pt x="1981" y="1129"/>
                </a:lnTo>
                <a:lnTo>
                  <a:pt x="1919" y="1165"/>
                </a:lnTo>
                <a:lnTo>
                  <a:pt x="1865" y="1202"/>
                </a:lnTo>
                <a:lnTo>
                  <a:pt x="1840" y="1219"/>
                </a:lnTo>
                <a:lnTo>
                  <a:pt x="1816" y="1237"/>
                </a:lnTo>
                <a:lnTo>
                  <a:pt x="1794" y="1256"/>
                </a:lnTo>
                <a:lnTo>
                  <a:pt x="1776" y="1272"/>
                </a:lnTo>
                <a:lnTo>
                  <a:pt x="1757" y="1291"/>
                </a:lnTo>
                <a:lnTo>
                  <a:pt x="1742" y="1309"/>
                </a:lnTo>
                <a:lnTo>
                  <a:pt x="1729" y="1326"/>
                </a:lnTo>
                <a:lnTo>
                  <a:pt x="1717" y="1343"/>
                </a:lnTo>
                <a:lnTo>
                  <a:pt x="1707" y="1360"/>
                </a:lnTo>
                <a:lnTo>
                  <a:pt x="1700" y="1377"/>
                </a:lnTo>
                <a:lnTo>
                  <a:pt x="1695" y="1394"/>
                </a:lnTo>
                <a:lnTo>
                  <a:pt x="1692" y="1410"/>
                </a:lnTo>
                <a:lnTo>
                  <a:pt x="1692" y="1422"/>
                </a:lnTo>
                <a:lnTo>
                  <a:pt x="1692" y="1436"/>
                </a:lnTo>
                <a:lnTo>
                  <a:pt x="1695" y="1449"/>
                </a:lnTo>
                <a:lnTo>
                  <a:pt x="1702" y="1463"/>
                </a:lnTo>
                <a:lnTo>
                  <a:pt x="1710" y="1476"/>
                </a:lnTo>
                <a:lnTo>
                  <a:pt x="1720" y="1489"/>
                </a:lnTo>
                <a:lnTo>
                  <a:pt x="1734" y="1501"/>
                </a:lnTo>
                <a:lnTo>
                  <a:pt x="1749" y="1515"/>
                </a:lnTo>
                <a:lnTo>
                  <a:pt x="1769" y="1528"/>
                </a:lnTo>
                <a:lnTo>
                  <a:pt x="1791" y="1540"/>
                </a:lnTo>
                <a:lnTo>
                  <a:pt x="1816" y="1552"/>
                </a:lnTo>
                <a:lnTo>
                  <a:pt x="1845" y="1564"/>
                </a:lnTo>
                <a:lnTo>
                  <a:pt x="1877" y="1574"/>
                </a:lnTo>
                <a:lnTo>
                  <a:pt x="1912" y="1584"/>
                </a:lnTo>
                <a:lnTo>
                  <a:pt x="1952" y="1592"/>
                </a:lnTo>
                <a:lnTo>
                  <a:pt x="1994" y="1601"/>
                </a:lnTo>
                <a:lnTo>
                  <a:pt x="2038" y="1606"/>
                </a:lnTo>
                <a:lnTo>
                  <a:pt x="2082" y="1611"/>
                </a:lnTo>
                <a:lnTo>
                  <a:pt x="2127" y="1614"/>
                </a:lnTo>
                <a:lnTo>
                  <a:pt x="2173" y="1617"/>
                </a:lnTo>
                <a:lnTo>
                  <a:pt x="2222" y="1619"/>
                </a:lnTo>
                <a:lnTo>
                  <a:pt x="2271" y="1619"/>
                </a:lnTo>
                <a:lnTo>
                  <a:pt x="2321" y="1617"/>
                </a:lnTo>
                <a:lnTo>
                  <a:pt x="2372" y="1616"/>
                </a:lnTo>
                <a:lnTo>
                  <a:pt x="2424" y="1612"/>
                </a:lnTo>
                <a:lnTo>
                  <a:pt x="2476" y="1609"/>
                </a:lnTo>
                <a:lnTo>
                  <a:pt x="2582" y="1597"/>
                </a:lnTo>
                <a:lnTo>
                  <a:pt x="2690" y="1582"/>
                </a:lnTo>
                <a:lnTo>
                  <a:pt x="2797" y="1562"/>
                </a:lnTo>
                <a:lnTo>
                  <a:pt x="1981" y="1129"/>
                </a:lnTo>
                <a:close/>
                <a:moveTo>
                  <a:pt x="1557" y="1394"/>
                </a:moveTo>
                <a:lnTo>
                  <a:pt x="1557" y="1394"/>
                </a:lnTo>
                <a:lnTo>
                  <a:pt x="1562" y="1370"/>
                </a:lnTo>
                <a:lnTo>
                  <a:pt x="1567" y="1348"/>
                </a:lnTo>
                <a:lnTo>
                  <a:pt x="1575" y="1325"/>
                </a:lnTo>
                <a:lnTo>
                  <a:pt x="1585" y="1303"/>
                </a:lnTo>
                <a:lnTo>
                  <a:pt x="1597" y="1281"/>
                </a:lnTo>
                <a:lnTo>
                  <a:pt x="1611" y="1259"/>
                </a:lnTo>
                <a:lnTo>
                  <a:pt x="1626" y="1237"/>
                </a:lnTo>
                <a:lnTo>
                  <a:pt x="1644" y="1215"/>
                </a:lnTo>
                <a:lnTo>
                  <a:pt x="1663" y="1193"/>
                </a:lnTo>
                <a:lnTo>
                  <a:pt x="1683" y="1173"/>
                </a:lnTo>
                <a:lnTo>
                  <a:pt x="1705" y="1153"/>
                </a:lnTo>
                <a:lnTo>
                  <a:pt x="1729" y="1133"/>
                </a:lnTo>
                <a:lnTo>
                  <a:pt x="1754" y="1112"/>
                </a:lnTo>
                <a:lnTo>
                  <a:pt x="1781" y="1092"/>
                </a:lnTo>
                <a:lnTo>
                  <a:pt x="1809" y="1074"/>
                </a:lnTo>
                <a:lnTo>
                  <a:pt x="1838" y="1054"/>
                </a:lnTo>
                <a:lnTo>
                  <a:pt x="1796" y="1032"/>
                </a:lnTo>
                <a:lnTo>
                  <a:pt x="396" y="1503"/>
                </a:lnTo>
                <a:lnTo>
                  <a:pt x="1727" y="2213"/>
                </a:lnTo>
                <a:lnTo>
                  <a:pt x="3100" y="1722"/>
                </a:lnTo>
                <a:lnTo>
                  <a:pt x="2979" y="1658"/>
                </a:lnTo>
                <a:lnTo>
                  <a:pt x="2913" y="1675"/>
                </a:lnTo>
                <a:lnTo>
                  <a:pt x="2846" y="1690"/>
                </a:lnTo>
                <a:lnTo>
                  <a:pt x="2779" y="1702"/>
                </a:lnTo>
                <a:lnTo>
                  <a:pt x="2713" y="1713"/>
                </a:lnTo>
                <a:lnTo>
                  <a:pt x="2649" y="1723"/>
                </a:lnTo>
                <a:lnTo>
                  <a:pt x="2585" y="1732"/>
                </a:lnTo>
                <a:lnTo>
                  <a:pt x="2523" y="1740"/>
                </a:lnTo>
                <a:lnTo>
                  <a:pt x="2461" y="1745"/>
                </a:lnTo>
                <a:lnTo>
                  <a:pt x="2400" y="1749"/>
                </a:lnTo>
                <a:lnTo>
                  <a:pt x="2341" y="1752"/>
                </a:lnTo>
                <a:lnTo>
                  <a:pt x="2284" y="1754"/>
                </a:lnTo>
                <a:lnTo>
                  <a:pt x="2227" y="1754"/>
                </a:lnTo>
                <a:lnTo>
                  <a:pt x="2173" y="1752"/>
                </a:lnTo>
                <a:lnTo>
                  <a:pt x="2121" y="1749"/>
                </a:lnTo>
                <a:lnTo>
                  <a:pt x="2069" y="1745"/>
                </a:lnTo>
                <a:lnTo>
                  <a:pt x="2020" y="1740"/>
                </a:lnTo>
                <a:lnTo>
                  <a:pt x="1973" y="1734"/>
                </a:lnTo>
                <a:lnTo>
                  <a:pt x="1931" y="1725"/>
                </a:lnTo>
                <a:lnTo>
                  <a:pt x="1890" y="1715"/>
                </a:lnTo>
                <a:lnTo>
                  <a:pt x="1848" y="1705"/>
                </a:lnTo>
                <a:lnTo>
                  <a:pt x="1809" y="1693"/>
                </a:lnTo>
                <a:lnTo>
                  <a:pt x="1772" y="1678"/>
                </a:lnTo>
                <a:lnTo>
                  <a:pt x="1735" y="1663"/>
                </a:lnTo>
                <a:lnTo>
                  <a:pt x="1702" y="1644"/>
                </a:lnTo>
                <a:lnTo>
                  <a:pt x="1671" y="1624"/>
                </a:lnTo>
                <a:lnTo>
                  <a:pt x="1643" y="1604"/>
                </a:lnTo>
                <a:lnTo>
                  <a:pt x="1619" y="1580"/>
                </a:lnTo>
                <a:lnTo>
                  <a:pt x="1607" y="1567"/>
                </a:lnTo>
                <a:lnTo>
                  <a:pt x="1597" y="1553"/>
                </a:lnTo>
                <a:lnTo>
                  <a:pt x="1589" y="1540"/>
                </a:lnTo>
                <a:lnTo>
                  <a:pt x="1580" y="1527"/>
                </a:lnTo>
                <a:lnTo>
                  <a:pt x="1574" y="1511"/>
                </a:lnTo>
                <a:lnTo>
                  <a:pt x="1567" y="1496"/>
                </a:lnTo>
                <a:lnTo>
                  <a:pt x="1564" y="1481"/>
                </a:lnTo>
                <a:lnTo>
                  <a:pt x="1559" y="1464"/>
                </a:lnTo>
                <a:lnTo>
                  <a:pt x="1557" y="1447"/>
                </a:lnTo>
                <a:lnTo>
                  <a:pt x="1555" y="1431"/>
                </a:lnTo>
                <a:lnTo>
                  <a:pt x="1555" y="1412"/>
                </a:lnTo>
                <a:lnTo>
                  <a:pt x="1557" y="1394"/>
                </a:lnTo>
                <a:close/>
              </a:path>
            </a:pathLst>
          </a:custGeom>
          <a:solidFill>
            <a:srgbClr val="FED44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250" y="2338678"/>
            <a:ext cx="2457228" cy="3023648"/>
          </a:xfrm>
          <a:prstGeom prst="rect">
            <a:avLst/>
          </a:prstGeom>
          <a:noFill/>
          <a:ln w="28575">
            <a:solidFill>
              <a:srgbClr val="FED44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36575" algn="l"/>
              </a:tabLst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ECONOMIC EMERGENCE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Consistent GSDP growth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@7% plus since 2011; higher than national average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Rapidly 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diversifying industrial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base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High quality 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social infrastructure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 10"/>
          <p:cNvSpPr>
            <a:spLocks noChangeAspect="1" noEditPoints="1"/>
          </p:cNvSpPr>
          <p:nvPr/>
        </p:nvSpPr>
        <p:spPr bwMode="auto">
          <a:xfrm>
            <a:off x="4740220" y="1351668"/>
            <a:ext cx="1976266" cy="762872"/>
          </a:xfrm>
          <a:custGeom>
            <a:avLst/>
            <a:gdLst>
              <a:gd name="T0" fmla="*/ 2147483647 w 6736"/>
              <a:gd name="T1" fmla="*/ 2147483647 h 2607"/>
              <a:gd name="T2" fmla="*/ 2147483647 w 6736"/>
              <a:gd name="T3" fmla="*/ 2147483647 h 2607"/>
              <a:gd name="T4" fmla="*/ 2147483647 w 6736"/>
              <a:gd name="T5" fmla="*/ 2147483647 h 2607"/>
              <a:gd name="T6" fmla="*/ 2147483647 w 6736"/>
              <a:gd name="T7" fmla="*/ 2147483647 h 2607"/>
              <a:gd name="T8" fmla="*/ 2147483647 w 6736"/>
              <a:gd name="T9" fmla="*/ 2147483647 h 2607"/>
              <a:gd name="T10" fmla="*/ 2147483647 w 6736"/>
              <a:gd name="T11" fmla="*/ 2147483647 h 2607"/>
              <a:gd name="T12" fmla="*/ 2147483647 w 6736"/>
              <a:gd name="T13" fmla="*/ 2147483647 h 2607"/>
              <a:gd name="T14" fmla="*/ 2147483647 w 6736"/>
              <a:gd name="T15" fmla="*/ 2147483647 h 2607"/>
              <a:gd name="T16" fmla="*/ 2147483647 w 6736"/>
              <a:gd name="T17" fmla="*/ 2147483647 h 2607"/>
              <a:gd name="T18" fmla="*/ 2147483647 w 6736"/>
              <a:gd name="T19" fmla="*/ 2147483647 h 2607"/>
              <a:gd name="T20" fmla="*/ 2147483647 w 6736"/>
              <a:gd name="T21" fmla="*/ 2147483647 h 2607"/>
              <a:gd name="T22" fmla="*/ 2147483647 w 6736"/>
              <a:gd name="T23" fmla="*/ 2147483647 h 2607"/>
              <a:gd name="T24" fmla="*/ 2147483647 w 6736"/>
              <a:gd name="T25" fmla="*/ 2147483647 h 2607"/>
              <a:gd name="T26" fmla="*/ 2147483647 w 6736"/>
              <a:gd name="T27" fmla="*/ 2147483647 h 2607"/>
              <a:gd name="T28" fmla="*/ 2147483647 w 6736"/>
              <a:gd name="T29" fmla="*/ 2147483647 h 2607"/>
              <a:gd name="T30" fmla="*/ 2147483647 w 6736"/>
              <a:gd name="T31" fmla="*/ 2147483647 h 2607"/>
              <a:gd name="T32" fmla="*/ 2147483647 w 6736"/>
              <a:gd name="T33" fmla="*/ 2147483647 h 2607"/>
              <a:gd name="T34" fmla="*/ 2147483647 w 6736"/>
              <a:gd name="T35" fmla="*/ 2147483647 h 2607"/>
              <a:gd name="T36" fmla="*/ 2147483647 w 6736"/>
              <a:gd name="T37" fmla="*/ 2147483647 h 2607"/>
              <a:gd name="T38" fmla="*/ 2147483647 w 6736"/>
              <a:gd name="T39" fmla="*/ 2147483647 h 2607"/>
              <a:gd name="T40" fmla="*/ 2147483647 w 6736"/>
              <a:gd name="T41" fmla="*/ 2147483647 h 2607"/>
              <a:gd name="T42" fmla="*/ 2147483647 w 6736"/>
              <a:gd name="T43" fmla="*/ 2147483647 h 2607"/>
              <a:gd name="T44" fmla="*/ 2147483647 w 6736"/>
              <a:gd name="T45" fmla="*/ 2147483647 h 2607"/>
              <a:gd name="T46" fmla="*/ 2147483647 w 6736"/>
              <a:gd name="T47" fmla="*/ 2147483647 h 2607"/>
              <a:gd name="T48" fmla="*/ 2147483647 w 6736"/>
              <a:gd name="T49" fmla="*/ 2147483647 h 2607"/>
              <a:gd name="T50" fmla="*/ 2147483647 w 6736"/>
              <a:gd name="T51" fmla="*/ 2147483647 h 2607"/>
              <a:gd name="T52" fmla="*/ 2147483647 w 6736"/>
              <a:gd name="T53" fmla="*/ 2147483647 h 2607"/>
              <a:gd name="T54" fmla="*/ 2147483647 w 6736"/>
              <a:gd name="T55" fmla="*/ 2147483647 h 2607"/>
              <a:gd name="T56" fmla="*/ 2147483647 w 6736"/>
              <a:gd name="T57" fmla="*/ 2147483647 h 2607"/>
              <a:gd name="T58" fmla="*/ 2147483647 w 6736"/>
              <a:gd name="T59" fmla="*/ 2147483647 h 2607"/>
              <a:gd name="T60" fmla="*/ 2147483647 w 6736"/>
              <a:gd name="T61" fmla="*/ 2147483647 h 2607"/>
              <a:gd name="T62" fmla="*/ 2147483647 w 6736"/>
              <a:gd name="T63" fmla="*/ 2147483647 h 2607"/>
              <a:gd name="T64" fmla="*/ 2147483647 w 6736"/>
              <a:gd name="T65" fmla="*/ 2147483647 h 2607"/>
              <a:gd name="T66" fmla="*/ 2147483647 w 6736"/>
              <a:gd name="T67" fmla="*/ 2147483647 h 2607"/>
              <a:gd name="T68" fmla="*/ 2147483647 w 6736"/>
              <a:gd name="T69" fmla="*/ 2147483647 h 2607"/>
              <a:gd name="T70" fmla="*/ 2147483647 w 6736"/>
              <a:gd name="T71" fmla="*/ 2147483647 h 2607"/>
              <a:gd name="T72" fmla="*/ 2147483647 w 6736"/>
              <a:gd name="T73" fmla="*/ 2147483647 h 2607"/>
              <a:gd name="T74" fmla="*/ 2147483647 w 6736"/>
              <a:gd name="T75" fmla="*/ 2147483647 h 2607"/>
              <a:gd name="T76" fmla="*/ 2147483647 w 6736"/>
              <a:gd name="T77" fmla="*/ 2147483647 h 2607"/>
              <a:gd name="T78" fmla="*/ 2147483647 w 6736"/>
              <a:gd name="T79" fmla="*/ 2147483647 h 2607"/>
              <a:gd name="T80" fmla="*/ 2147483647 w 6736"/>
              <a:gd name="T81" fmla="*/ 2147483647 h 2607"/>
              <a:gd name="T82" fmla="*/ 2147483647 w 6736"/>
              <a:gd name="T83" fmla="*/ 2147483647 h 2607"/>
              <a:gd name="T84" fmla="*/ 2147483647 w 6736"/>
              <a:gd name="T85" fmla="*/ 2147483647 h 2607"/>
              <a:gd name="T86" fmla="*/ 2147483647 w 6736"/>
              <a:gd name="T87" fmla="*/ 2147483647 h 2607"/>
              <a:gd name="T88" fmla="*/ 2147483647 w 6736"/>
              <a:gd name="T89" fmla="*/ 2147483647 h 2607"/>
              <a:gd name="T90" fmla="*/ 2147483647 w 6736"/>
              <a:gd name="T91" fmla="*/ 2147483647 h 2607"/>
              <a:gd name="T92" fmla="*/ 2147483647 w 6736"/>
              <a:gd name="T93" fmla="*/ 2147483647 h 2607"/>
              <a:gd name="T94" fmla="*/ 0 w 6736"/>
              <a:gd name="T95" fmla="*/ 2147483647 h 2607"/>
              <a:gd name="T96" fmla="*/ 2147483647 w 6736"/>
              <a:gd name="T97" fmla="*/ 2147483647 h 2607"/>
              <a:gd name="T98" fmla="*/ 2147483647 w 6736"/>
              <a:gd name="T99" fmla="*/ 2147483647 h 260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736"/>
              <a:gd name="T151" fmla="*/ 0 h 2607"/>
              <a:gd name="T152" fmla="*/ 6736 w 6736"/>
              <a:gd name="T153" fmla="*/ 2607 h 260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736" h="2607">
                <a:moveTo>
                  <a:pt x="649" y="2222"/>
                </a:moveTo>
                <a:lnTo>
                  <a:pt x="2420" y="2351"/>
                </a:lnTo>
                <a:lnTo>
                  <a:pt x="5456" y="1540"/>
                </a:lnTo>
                <a:lnTo>
                  <a:pt x="5525" y="1518"/>
                </a:lnTo>
                <a:lnTo>
                  <a:pt x="5587" y="1498"/>
                </a:lnTo>
                <a:lnTo>
                  <a:pt x="5661" y="1472"/>
                </a:lnTo>
                <a:lnTo>
                  <a:pt x="5745" y="1442"/>
                </a:lnTo>
                <a:lnTo>
                  <a:pt x="5836" y="1408"/>
                </a:lnTo>
                <a:lnTo>
                  <a:pt x="5931" y="1370"/>
                </a:lnTo>
                <a:lnTo>
                  <a:pt x="6027" y="1329"/>
                </a:lnTo>
                <a:lnTo>
                  <a:pt x="6122" y="1285"/>
                </a:lnTo>
                <a:lnTo>
                  <a:pt x="6168" y="1262"/>
                </a:lnTo>
                <a:lnTo>
                  <a:pt x="6212" y="1239"/>
                </a:lnTo>
                <a:lnTo>
                  <a:pt x="6255" y="1215"/>
                </a:lnTo>
                <a:lnTo>
                  <a:pt x="6294" y="1191"/>
                </a:lnTo>
                <a:lnTo>
                  <a:pt x="6330" y="1168"/>
                </a:lnTo>
                <a:lnTo>
                  <a:pt x="6365" y="1144"/>
                </a:lnTo>
                <a:lnTo>
                  <a:pt x="6395" y="1120"/>
                </a:lnTo>
                <a:lnTo>
                  <a:pt x="6422" y="1097"/>
                </a:lnTo>
                <a:lnTo>
                  <a:pt x="6444" y="1072"/>
                </a:lnTo>
                <a:lnTo>
                  <a:pt x="6461" y="1048"/>
                </a:lnTo>
                <a:lnTo>
                  <a:pt x="6468" y="1037"/>
                </a:lnTo>
                <a:lnTo>
                  <a:pt x="6474" y="1024"/>
                </a:lnTo>
                <a:lnTo>
                  <a:pt x="6479" y="1013"/>
                </a:lnTo>
                <a:lnTo>
                  <a:pt x="6482" y="1002"/>
                </a:lnTo>
                <a:lnTo>
                  <a:pt x="6483" y="989"/>
                </a:lnTo>
                <a:lnTo>
                  <a:pt x="6483" y="978"/>
                </a:lnTo>
                <a:lnTo>
                  <a:pt x="6482" y="967"/>
                </a:lnTo>
                <a:lnTo>
                  <a:pt x="6479" y="956"/>
                </a:lnTo>
                <a:lnTo>
                  <a:pt x="6476" y="950"/>
                </a:lnTo>
                <a:lnTo>
                  <a:pt x="6471" y="942"/>
                </a:lnTo>
                <a:lnTo>
                  <a:pt x="6464" y="934"/>
                </a:lnTo>
                <a:lnTo>
                  <a:pt x="6455" y="926"/>
                </a:lnTo>
                <a:lnTo>
                  <a:pt x="6446" y="918"/>
                </a:lnTo>
                <a:lnTo>
                  <a:pt x="6433" y="911"/>
                </a:lnTo>
                <a:lnTo>
                  <a:pt x="6419" y="903"/>
                </a:lnTo>
                <a:lnTo>
                  <a:pt x="6401" y="895"/>
                </a:lnTo>
                <a:lnTo>
                  <a:pt x="6384" y="888"/>
                </a:lnTo>
                <a:lnTo>
                  <a:pt x="6363" y="881"/>
                </a:lnTo>
                <a:lnTo>
                  <a:pt x="6341" y="874"/>
                </a:lnTo>
                <a:lnTo>
                  <a:pt x="6318" y="868"/>
                </a:lnTo>
                <a:lnTo>
                  <a:pt x="6291" y="862"/>
                </a:lnTo>
                <a:lnTo>
                  <a:pt x="6262" y="857"/>
                </a:lnTo>
                <a:lnTo>
                  <a:pt x="6232" y="852"/>
                </a:lnTo>
                <a:lnTo>
                  <a:pt x="6199" y="847"/>
                </a:lnTo>
                <a:lnTo>
                  <a:pt x="6165" y="844"/>
                </a:lnTo>
                <a:lnTo>
                  <a:pt x="6127" y="843"/>
                </a:lnTo>
                <a:lnTo>
                  <a:pt x="6087" y="843"/>
                </a:lnTo>
                <a:lnTo>
                  <a:pt x="6045" y="843"/>
                </a:lnTo>
                <a:lnTo>
                  <a:pt x="6000" y="844"/>
                </a:lnTo>
                <a:lnTo>
                  <a:pt x="5955" y="847"/>
                </a:lnTo>
                <a:lnTo>
                  <a:pt x="5906" y="851"/>
                </a:lnTo>
                <a:lnTo>
                  <a:pt x="5854" y="857"/>
                </a:lnTo>
                <a:lnTo>
                  <a:pt x="5800" y="863"/>
                </a:lnTo>
                <a:lnTo>
                  <a:pt x="5743" y="873"/>
                </a:lnTo>
                <a:lnTo>
                  <a:pt x="5685" y="884"/>
                </a:lnTo>
                <a:lnTo>
                  <a:pt x="5623" y="895"/>
                </a:lnTo>
                <a:lnTo>
                  <a:pt x="5558" y="909"/>
                </a:lnTo>
                <a:lnTo>
                  <a:pt x="5492" y="925"/>
                </a:lnTo>
                <a:lnTo>
                  <a:pt x="5423" y="944"/>
                </a:lnTo>
                <a:lnTo>
                  <a:pt x="5352" y="964"/>
                </a:lnTo>
                <a:lnTo>
                  <a:pt x="4346" y="1232"/>
                </a:lnTo>
                <a:lnTo>
                  <a:pt x="4431" y="1545"/>
                </a:lnTo>
                <a:lnTo>
                  <a:pt x="4029" y="1654"/>
                </a:lnTo>
                <a:lnTo>
                  <a:pt x="3702" y="1600"/>
                </a:lnTo>
                <a:lnTo>
                  <a:pt x="3667" y="1469"/>
                </a:lnTo>
                <a:lnTo>
                  <a:pt x="3809" y="1354"/>
                </a:lnTo>
                <a:lnTo>
                  <a:pt x="2538" y="527"/>
                </a:lnTo>
                <a:lnTo>
                  <a:pt x="2393" y="366"/>
                </a:lnTo>
                <a:lnTo>
                  <a:pt x="2423" y="543"/>
                </a:lnTo>
                <a:lnTo>
                  <a:pt x="3171" y="1547"/>
                </a:lnTo>
                <a:lnTo>
                  <a:pt x="2911" y="1616"/>
                </a:lnTo>
                <a:lnTo>
                  <a:pt x="2183" y="645"/>
                </a:lnTo>
                <a:lnTo>
                  <a:pt x="2092" y="107"/>
                </a:lnTo>
                <a:lnTo>
                  <a:pt x="2401" y="0"/>
                </a:lnTo>
                <a:lnTo>
                  <a:pt x="2703" y="333"/>
                </a:lnTo>
                <a:lnTo>
                  <a:pt x="3877" y="1097"/>
                </a:lnTo>
                <a:lnTo>
                  <a:pt x="5284" y="721"/>
                </a:lnTo>
                <a:lnTo>
                  <a:pt x="5350" y="702"/>
                </a:lnTo>
                <a:lnTo>
                  <a:pt x="5415" y="685"/>
                </a:lnTo>
                <a:lnTo>
                  <a:pt x="5479" y="669"/>
                </a:lnTo>
                <a:lnTo>
                  <a:pt x="5544" y="655"/>
                </a:lnTo>
                <a:lnTo>
                  <a:pt x="5607" y="642"/>
                </a:lnTo>
                <a:lnTo>
                  <a:pt x="5669" y="630"/>
                </a:lnTo>
                <a:lnTo>
                  <a:pt x="5730" y="620"/>
                </a:lnTo>
                <a:lnTo>
                  <a:pt x="5790" y="611"/>
                </a:lnTo>
                <a:lnTo>
                  <a:pt x="5849" y="604"/>
                </a:lnTo>
                <a:lnTo>
                  <a:pt x="5907" y="598"/>
                </a:lnTo>
                <a:lnTo>
                  <a:pt x="5962" y="595"/>
                </a:lnTo>
                <a:lnTo>
                  <a:pt x="6018" y="592"/>
                </a:lnTo>
                <a:lnTo>
                  <a:pt x="6071" y="590"/>
                </a:lnTo>
                <a:lnTo>
                  <a:pt x="6123" y="590"/>
                </a:lnTo>
                <a:lnTo>
                  <a:pt x="6174" y="593"/>
                </a:lnTo>
                <a:lnTo>
                  <a:pt x="6223" y="597"/>
                </a:lnTo>
                <a:lnTo>
                  <a:pt x="6270" y="601"/>
                </a:lnTo>
                <a:lnTo>
                  <a:pt x="6316" y="608"/>
                </a:lnTo>
                <a:lnTo>
                  <a:pt x="6359" y="617"/>
                </a:lnTo>
                <a:lnTo>
                  <a:pt x="6401" y="627"/>
                </a:lnTo>
                <a:lnTo>
                  <a:pt x="6441" y="638"/>
                </a:lnTo>
                <a:lnTo>
                  <a:pt x="6477" y="650"/>
                </a:lnTo>
                <a:lnTo>
                  <a:pt x="6512" y="666"/>
                </a:lnTo>
                <a:lnTo>
                  <a:pt x="6545" y="682"/>
                </a:lnTo>
                <a:lnTo>
                  <a:pt x="6577" y="701"/>
                </a:lnTo>
                <a:lnTo>
                  <a:pt x="6603" y="720"/>
                </a:lnTo>
                <a:lnTo>
                  <a:pt x="6630" y="742"/>
                </a:lnTo>
                <a:lnTo>
                  <a:pt x="6652" y="765"/>
                </a:lnTo>
                <a:lnTo>
                  <a:pt x="6673" y="789"/>
                </a:lnTo>
                <a:lnTo>
                  <a:pt x="6690" y="816"/>
                </a:lnTo>
                <a:lnTo>
                  <a:pt x="6706" y="844"/>
                </a:lnTo>
                <a:lnTo>
                  <a:pt x="6717" y="874"/>
                </a:lnTo>
                <a:lnTo>
                  <a:pt x="6725" y="898"/>
                </a:lnTo>
                <a:lnTo>
                  <a:pt x="6730" y="920"/>
                </a:lnTo>
                <a:lnTo>
                  <a:pt x="6733" y="944"/>
                </a:lnTo>
                <a:lnTo>
                  <a:pt x="6736" y="966"/>
                </a:lnTo>
                <a:lnTo>
                  <a:pt x="6736" y="988"/>
                </a:lnTo>
                <a:lnTo>
                  <a:pt x="6734" y="1010"/>
                </a:lnTo>
                <a:lnTo>
                  <a:pt x="6731" y="1032"/>
                </a:lnTo>
                <a:lnTo>
                  <a:pt x="6727" y="1053"/>
                </a:lnTo>
                <a:lnTo>
                  <a:pt x="6720" y="1075"/>
                </a:lnTo>
                <a:lnTo>
                  <a:pt x="6712" y="1095"/>
                </a:lnTo>
                <a:lnTo>
                  <a:pt x="6704" y="1116"/>
                </a:lnTo>
                <a:lnTo>
                  <a:pt x="6693" y="1136"/>
                </a:lnTo>
                <a:lnTo>
                  <a:pt x="6682" y="1157"/>
                </a:lnTo>
                <a:lnTo>
                  <a:pt x="6670" y="1177"/>
                </a:lnTo>
                <a:lnTo>
                  <a:pt x="6655" y="1196"/>
                </a:lnTo>
                <a:lnTo>
                  <a:pt x="6641" y="1215"/>
                </a:lnTo>
                <a:lnTo>
                  <a:pt x="6625" y="1236"/>
                </a:lnTo>
                <a:lnTo>
                  <a:pt x="6608" y="1253"/>
                </a:lnTo>
                <a:lnTo>
                  <a:pt x="6570" y="1291"/>
                </a:lnTo>
                <a:lnTo>
                  <a:pt x="6529" y="1326"/>
                </a:lnTo>
                <a:lnTo>
                  <a:pt x="6487" y="1360"/>
                </a:lnTo>
                <a:lnTo>
                  <a:pt x="6439" y="1395"/>
                </a:lnTo>
                <a:lnTo>
                  <a:pt x="6390" y="1427"/>
                </a:lnTo>
                <a:lnTo>
                  <a:pt x="6338" y="1458"/>
                </a:lnTo>
                <a:lnTo>
                  <a:pt x="6286" y="1488"/>
                </a:lnTo>
                <a:lnTo>
                  <a:pt x="6232" y="1517"/>
                </a:lnTo>
                <a:lnTo>
                  <a:pt x="6177" y="1543"/>
                </a:lnTo>
                <a:lnTo>
                  <a:pt x="6120" y="1570"/>
                </a:lnTo>
                <a:lnTo>
                  <a:pt x="6065" y="1594"/>
                </a:lnTo>
                <a:lnTo>
                  <a:pt x="6010" y="1618"/>
                </a:lnTo>
                <a:lnTo>
                  <a:pt x="5955" y="1640"/>
                </a:lnTo>
                <a:lnTo>
                  <a:pt x="5847" y="1681"/>
                </a:lnTo>
                <a:lnTo>
                  <a:pt x="5748" y="1715"/>
                </a:lnTo>
                <a:lnTo>
                  <a:pt x="5659" y="1744"/>
                </a:lnTo>
                <a:lnTo>
                  <a:pt x="5582" y="1767"/>
                </a:lnTo>
                <a:lnTo>
                  <a:pt x="5522" y="1783"/>
                </a:lnTo>
                <a:lnTo>
                  <a:pt x="2444" y="2607"/>
                </a:lnTo>
                <a:lnTo>
                  <a:pt x="526" y="2465"/>
                </a:lnTo>
                <a:lnTo>
                  <a:pt x="505" y="2463"/>
                </a:lnTo>
                <a:lnTo>
                  <a:pt x="485" y="2459"/>
                </a:lnTo>
                <a:lnTo>
                  <a:pt x="464" y="2452"/>
                </a:lnTo>
                <a:lnTo>
                  <a:pt x="445" y="2444"/>
                </a:lnTo>
                <a:lnTo>
                  <a:pt x="428" y="2435"/>
                </a:lnTo>
                <a:lnTo>
                  <a:pt x="412" y="2426"/>
                </a:lnTo>
                <a:lnTo>
                  <a:pt x="396" y="2413"/>
                </a:lnTo>
                <a:lnTo>
                  <a:pt x="382" y="2400"/>
                </a:lnTo>
                <a:lnTo>
                  <a:pt x="369" y="2386"/>
                </a:lnTo>
                <a:lnTo>
                  <a:pt x="357" y="2372"/>
                </a:lnTo>
                <a:lnTo>
                  <a:pt x="346" y="2356"/>
                </a:lnTo>
                <a:lnTo>
                  <a:pt x="336" y="2340"/>
                </a:lnTo>
                <a:lnTo>
                  <a:pt x="328" y="2323"/>
                </a:lnTo>
                <a:lnTo>
                  <a:pt x="320" y="2306"/>
                </a:lnTo>
                <a:lnTo>
                  <a:pt x="314" y="2288"/>
                </a:lnTo>
                <a:lnTo>
                  <a:pt x="308" y="2271"/>
                </a:lnTo>
                <a:lnTo>
                  <a:pt x="305" y="2252"/>
                </a:lnTo>
                <a:lnTo>
                  <a:pt x="302" y="2235"/>
                </a:lnTo>
                <a:lnTo>
                  <a:pt x="300" y="2217"/>
                </a:lnTo>
                <a:lnTo>
                  <a:pt x="298" y="2200"/>
                </a:lnTo>
                <a:lnTo>
                  <a:pt x="300" y="2182"/>
                </a:lnTo>
                <a:lnTo>
                  <a:pt x="302" y="2167"/>
                </a:lnTo>
                <a:lnTo>
                  <a:pt x="305" y="2151"/>
                </a:lnTo>
                <a:lnTo>
                  <a:pt x="309" y="2135"/>
                </a:lnTo>
                <a:lnTo>
                  <a:pt x="314" y="2121"/>
                </a:lnTo>
                <a:lnTo>
                  <a:pt x="320" y="2108"/>
                </a:lnTo>
                <a:lnTo>
                  <a:pt x="330" y="2096"/>
                </a:lnTo>
                <a:lnTo>
                  <a:pt x="338" y="2085"/>
                </a:lnTo>
                <a:lnTo>
                  <a:pt x="349" y="2075"/>
                </a:lnTo>
                <a:lnTo>
                  <a:pt x="362" y="2067"/>
                </a:lnTo>
                <a:lnTo>
                  <a:pt x="374" y="2061"/>
                </a:lnTo>
                <a:lnTo>
                  <a:pt x="388" y="2056"/>
                </a:lnTo>
                <a:lnTo>
                  <a:pt x="744" y="1960"/>
                </a:lnTo>
                <a:lnTo>
                  <a:pt x="865" y="2164"/>
                </a:lnTo>
                <a:lnTo>
                  <a:pt x="649" y="2222"/>
                </a:lnTo>
                <a:close/>
                <a:moveTo>
                  <a:pt x="415" y="1917"/>
                </a:moveTo>
                <a:lnTo>
                  <a:pt x="0" y="1206"/>
                </a:lnTo>
                <a:lnTo>
                  <a:pt x="461" y="1064"/>
                </a:lnTo>
                <a:lnTo>
                  <a:pt x="1686" y="1682"/>
                </a:lnTo>
                <a:lnTo>
                  <a:pt x="2617" y="1433"/>
                </a:lnTo>
                <a:lnTo>
                  <a:pt x="2780" y="1651"/>
                </a:lnTo>
                <a:lnTo>
                  <a:pt x="1658" y="1952"/>
                </a:lnTo>
                <a:lnTo>
                  <a:pt x="437" y="1335"/>
                </a:lnTo>
                <a:lnTo>
                  <a:pt x="382" y="1352"/>
                </a:lnTo>
                <a:lnTo>
                  <a:pt x="677" y="1848"/>
                </a:lnTo>
                <a:lnTo>
                  <a:pt x="415" y="1917"/>
                </a:lnTo>
                <a:close/>
              </a:path>
            </a:pathLst>
          </a:custGeom>
          <a:solidFill>
            <a:srgbClr val="FED44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1188" y="2338678"/>
            <a:ext cx="4434331" cy="3652410"/>
          </a:xfrm>
          <a:prstGeom prst="rect">
            <a:avLst/>
          </a:prstGeom>
          <a:noFill/>
          <a:ln w="28575">
            <a:solidFill>
              <a:srgbClr val="FED44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36575" algn="l"/>
              </a:tabLst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GLOCALISING AIR CONNECTIVITY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Bhubaneswar: Best Asia-Pacific Airport for Customer Experience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in 2-5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mn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band (ACI)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Direct International Connectivity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with South East Asia and Middle East expected to commence soon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Jharsuguda Airport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connected to Delhi, Kolkata,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Hyd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Bangalore, Mumbai &amp; Raipur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Jeypore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and Rourkela Airport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operationalised.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Airports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planned at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Charbatia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Utkela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60229" y="2338678"/>
            <a:ext cx="3526742" cy="3388941"/>
          </a:xfrm>
          <a:prstGeom prst="rect">
            <a:avLst/>
          </a:prstGeom>
          <a:noFill/>
          <a:ln w="28575">
            <a:solidFill>
              <a:srgbClr val="FED44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36575" algn="l"/>
              </a:tabLst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VIBRANT EVENT CALENDAR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Cultural: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Ratha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Jatra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Performing Arts –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Konark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Mukteswar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Raja Rani,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Dhauli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Kalinga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Sports – Hockey, Football, Table Tennis, Surfing, etc.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Trade &amp; Merchandising –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Toshali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Crafts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Mela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Tribal Crafts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Mela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Ecotourism – Eco Retreat,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Chilika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Bird Festival</a:t>
            </a:r>
          </a:p>
        </p:txBody>
      </p:sp>
      <p:sp>
        <p:nvSpPr>
          <p:cNvPr id="28" name="Freeform 33"/>
          <p:cNvSpPr>
            <a:spLocks noEditPoints="1"/>
          </p:cNvSpPr>
          <p:nvPr/>
        </p:nvSpPr>
        <p:spPr bwMode="auto">
          <a:xfrm>
            <a:off x="9600518" y="1515765"/>
            <a:ext cx="1046163" cy="663575"/>
          </a:xfrm>
          <a:custGeom>
            <a:avLst/>
            <a:gdLst>
              <a:gd name="T0" fmla="*/ 266 w 279"/>
              <a:gd name="T1" fmla="*/ 132 h 177"/>
              <a:gd name="T2" fmla="*/ 257 w 279"/>
              <a:gd name="T3" fmla="*/ 93 h 177"/>
              <a:gd name="T4" fmla="*/ 244 w 279"/>
              <a:gd name="T5" fmla="*/ 57 h 177"/>
              <a:gd name="T6" fmla="*/ 224 w 279"/>
              <a:gd name="T7" fmla="*/ 16 h 177"/>
              <a:gd name="T8" fmla="*/ 149 w 279"/>
              <a:gd name="T9" fmla="*/ 63 h 177"/>
              <a:gd name="T10" fmla="*/ 146 w 279"/>
              <a:gd name="T11" fmla="*/ 103 h 177"/>
              <a:gd name="T12" fmla="*/ 279 w 279"/>
              <a:gd name="T13" fmla="*/ 177 h 177"/>
              <a:gd name="T14" fmla="*/ 225 w 279"/>
              <a:gd name="T15" fmla="*/ 83 h 177"/>
              <a:gd name="T16" fmla="*/ 202 w 279"/>
              <a:gd name="T17" fmla="*/ 33 h 177"/>
              <a:gd name="T18" fmla="*/ 207 w 279"/>
              <a:gd name="T19" fmla="*/ 64 h 177"/>
              <a:gd name="T20" fmla="*/ 165 w 279"/>
              <a:gd name="T21" fmla="*/ 22 h 177"/>
              <a:gd name="T22" fmla="*/ 148 w 279"/>
              <a:gd name="T23" fmla="*/ 167 h 177"/>
              <a:gd name="T24" fmla="*/ 167 w 279"/>
              <a:gd name="T25" fmla="*/ 119 h 177"/>
              <a:gd name="T26" fmla="*/ 160 w 279"/>
              <a:gd name="T27" fmla="*/ 96 h 177"/>
              <a:gd name="T28" fmla="*/ 156 w 279"/>
              <a:gd name="T29" fmla="*/ 78 h 177"/>
              <a:gd name="T30" fmla="*/ 169 w 279"/>
              <a:gd name="T31" fmla="*/ 78 h 177"/>
              <a:gd name="T32" fmla="*/ 184 w 279"/>
              <a:gd name="T33" fmla="*/ 152 h 177"/>
              <a:gd name="T34" fmla="*/ 174 w 279"/>
              <a:gd name="T35" fmla="*/ 119 h 177"/>
              <a:gd name="T36" fmla="*/ 189 w 279"/>
              <a:gd name="T37" fmla="*/ 77 h 177"/>
              <a:gd name="T38" fmla="*/ 183 w 279"/>
              <a:gd name="T39" fmla="*/ 57 h 177"/>
              <a:gd name="T40" fmla="*/ 191 w 279"/>
              <a:gd name="T41" fmla="*/ 152 h 177"/>
              <a:gd name="T42" fmla="*/ 208 w 279"/>
              <a:gd name="T43" fmla="*/ 124 h 177"/>
              <a:gd name="T44" fmla="*/ 208 w 279"/>
              <a:gd name="T45" fmla="*/ 106 h 177"/>
              <a:gd name="T46" fmla="*/ 218 w 279"/>
              <a:gd name="T47" fmla="*/ 140 h 177"/>
              <a:gd name="T48" fmla="*/ 214 w 279"/>
              <a:gd name="T49" fmla="*/ 124 h 177"/>
              <a:gd name="T50" fmla="*/ 227 w 279"/>
              <a:gd name="T51" fmla="*/ 122 h 177"/>
              <a:gd name="T52" fmla="*/ 229 w 279"/>
              <a:gd name="T53" fmla="*/ 84 h 177"/>
              <a:gd name="T54" fmla="*/ 240 w 279"/>
              <a:gd name="T55" fmla="*/ 153 h 177"/>
              <a:gd name="T56" fmla="*/ 231 w 279"/>
              <a:gd name="T57" fmla="*/ 124 h 177"/>
              <a:gd name="T58" fmla="*/ 243 w 279"/>
              <a:gd name="T59" fmla="*/ 127 h 177"/>
              <a:gd name="T60" fmla="*/ 255 w 279"/>
              <a:gd name="T61" fmla="*/ 167 h 177"/>
              <a:gd name="T62" fmla="*/ 246 w 279"/>
              <a:gd name="T63" fmla="*/ 114 h 177"/>
              <a:gd name="T64" fmla="*/ 258 w 279"/>
              <a:gd name="T65" fmla="*/ 167 h 177"/>
              <a:gd name="T66" fmla="*/ 258 w 279"/>
              <a:gd name="T67" fmla="*/ 167 h 177"/>
              <a:gd name="T68" fmla="*/ 143 w 279"/>
              <a:gd name="T69" fmla="*/ 96 h 177"/>
              <a:gd name="T70" fmla="*/ 143 w 279"/>
              <a:gd name="T71" fmla="*/ 56 h 177"/>
              <a:gd name="T72" fmla="*/ 106 w 279"/>
              <a:gd name="T73" fmla="*/ 14 h 177"/>
              <a:gd name="T74" fmla="*/ 15 w 279"/>
              <a:gd name="T75" fmla="*/ 82 h 177"/>
              <a:gd name="T76" fmla="*/ 3 w 279"/>
              <a:gd name="T77" fmla="*/ 147 h 177"/>
              <a:gd name="T78" fmla="*/ 122 w 279"/>
              <a:gd name="T79" fmla="*/ 23 h 177"/>
              <a:gd name="T80" fmla="*/ 118 w 279"/>
              <a:gd name="T81" fmla="*/ 63 h 177"/>
              <a:gd name="T82" fmla="*/ 119 w 279"/>
              <a:gd name="T83" fmla="*/ 80 h 177"/>
              <a:gd name="T84" fmla="*/ 111 w 279"/>
              <a:gd name="T85" fmla="*/ 65 h 177"/>
              <a:gd name="T86" fmla="*/ 99 w 279"/>
              <a:gd name="T87" fmla="*/ 65 h 177"/>
              <a:gd name="T88" fmla="*/ 88 w 279"/>
              <a:gd name="T89" fmla="*/ 30 h 177"/>
              <a:gd name="T90" fmla="*/ 95 w 279"/>
              <a:gd name="T91" fmla="*/ 82 h 177"/>
              <a:gd name="T92" fmla="*/ 88 w 279"/>
              <a:gd name="T93" fmla="*/ 106 h 177"/>
              <a:gd name="T94" fmla="*/ 74 w 279"/>
              <a:gd name="T95" fmla="*/ 104 h 177"/>
              <a:gd name="T96" fmla="*/ 78 w 279"/>
              <a:gd name="T97" fmla="*/ 83 h 177"/>
              <a:gd name="T98" fmla="*/ 29 w 279"/>
              <a:gd name="T99" fmla="*/ 63 h 177"/>
              <a:gd name="T100" fmla="*/ 43 w 279"/>
              <a:gd name="T101" fmla="*/ 54 h 177"/>
              <a:gd name="T102" fmla="*/ 61 w 279"/>
              <a:gd name="T103" fmla="*/ 38 h 177"/>
              <a:gd name="T104" fmla="*/ 79 w 279"/>
              <a:gd name="T105" fmla="*/ 151 h 177"/>
              <a:gd name="T106" fmla="*/ 73 w 279"/>
              <a:gd name="T107" fmla="*/ 140 h 177"/>
              <a:gd name="T108" fmla="*/ 84 w 279"/>
              <a:gd name="T109" fmla="*/ 167 h 177"/>
              <a:gd name="T110" fmla="*/ 94 w 279"/>
              <a:gd name="T111" fmla="*/ 124 h 177"/>
              <a:gd name="T112" fmla="*/ 106 w 279"/>
              <a:gd name="T113" fmla="*/ 119 h 177"/>
              <a:gd name="T114" fmla="*/ 106 w 279"/>
              <a:gd name="T115" fmla="*/ 149 h 177"/>
              <a:gd name="T116" fmla="*/ 124 w 279"/>
              <a:gd name="T117" fmla="*/ 123 h 177"/>
              <a:gd name="T118" fmla="*/ 126 w 279"/>
              <a:gd name="T119" fmla="*/ 103 h 177"/>
              <a:gd name="T120" fmla="*/ 141 w 279"/>
              <a:gd name="T121" fmla="*/ 14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9" h="177">
                <a:moveTo>
                  <a:pt x="274" y="147"/>
                </a:moveTo>
                <a:cubicBezTo>
                  <a:pt x="275" y="141"/>
                  <a:pt x="275" y="141"/>
                  <a:pt x="275" y="141"/>
                </a:cubicBezTo>
                <a:cubicBezTo>
                  <a:pt x="276" y="139"/>
                  <a:pt x="274" y="138"/>
                  <a:pt x="274" y="138"/>
                </a:cubicBezTo>
                <a:cubicBezTo>
                  <a:pt x="273" y="133"/>
                  <a:pt x="273" y="133"/>
                  <a:pt x="273" y="133"/>
                </a:cubicBezTo>
                <a:cubicBezTo>
                  <a:pt x="266" y="132"/>
                  <a:pt x="266" y="132"/>
                  <a:pt x="266" y="132"/>
                </a:cubicBezTo>
                <a:cubicBezTo>
                  <a:pt x="263" y="126"/>
                  <a:pt x="260" y="106"/>
                  <a:pt x="260" y="106"/>
                </a:cubicBezTo>
                <a:cubicBezTo>
                  <a:pt x="260" y="103"/>
                  <a:pt x="260" y="103"/>
                  <a:pt x="260" y="103"/>
                </a:cubicBezTo>
                <a:cubicBezTo>
                  <a:pt x="260" y="100"/>
                  <a:pt x="262" y="98"/>
                  <a:pt x="262" y="98"/>
                </a:cubicBezTo>
                <a:cubicBezTo>
                  <a:pt x="258" y="96"/>
                  <a:pt x="258" y="96"/>
                  <a:pt x="258" y="96"/>
                </a:cubicBezTo>
                <a:cubicBezTo>
                  <a:pt x="257" y="93"/>
                  <a:pt x="257" y="93"/>
                  <a:pt x="257" y="93"/>
                </a:cubicBezTo>
                <a:cubicBezTo>
                  <a:pt x="249" y="90"/>
                  <a:pt x="249" y="90"/>
                  <a:pt x="249" y="90"/>
                </a:cubicBezTo>
                <a:cubicBezTo>
                  <a:pt x="242" y="66"/>
                  <a:pt x="242" y="66"/>
                  <a:pt x="242" y="66"/>
                </a:cubicBezTo>
                <a:cubicBezTo>
                  <a:pt x="244" y="64"/>
                  <a:pt x="244" y="64"/>
                  <a:pt x="244" y="64"/>
                </a:cubicBezTo>
                <a:cubicBezTo>
                  <a:pt x="243" y="61"/>
                  <a:pt x="243" y="61"/>
                  <a:pt x="243" y="61"/>
                </a:cubicBezTo>
                <a:cubicBezTo>
                  <a:pt x="244" y="57"/>
                  <a:pt x="244" y="57"/>
                  <a:pt x="244" y="57"/>
                </a:cubicBezTo>
                <a:cubicBezTo>
                  <a:pt x="241" y="55"/>
                  <a:pt x="241" y="55"/>
                  <a:pt x="241" y="55"/>
                </a:cubicBezTo>
                <a:cubicBezTo>
                  <a:pt x="240" y="50"/>
                  <a:pt x="240" y="50"/>
                  <a:pt x="240" y="50"/>
                </a:cubicBezTo>
                <a:cubicBezTo>
                  <a:pt x="236" y="48"/>
                  <a:pt x="236" y="48"/>
                  <a:pt x="236" y="48"/>
                </a:cubicBezTo>
                <a:cubicBezTo>
                  <a:pt x="235" y="42"/>
                  <a:pt x="226" y="19"/>
                  <a:pt x="226" y="19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00" y="1"/>
                  <a:pt x="167" y="0"/>
                  <a:pt x="143" y="1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6" y="56"/>
                  <a:pt x="149" y="59"/>
                  <a:pt x="149" y="63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49" y="76"/>
                  <a:pt x="149" y="77"/>
                  <a:pt x="149" y="78"/>
                </a:cubicBezTo>
                <a:cubicBezTo>
                  <a:pt x="147" y="78"/>
                  <a:pt x="145" y="78"/>
                  <a:pt x="143" y="78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5" y="98"/>
                  <a:pt x="146" y="100"/>
                  <a:pt x="146" y="103"/>
                </a:cubicBezTo>
                <a:cubicBezTo>
                  <a:pt x="146" y="117"/>
                  <a:pt x="146" y="117"/>
                  <a:pt x="146" y="117"/>
                </a:cubicBezTo>
                <a:cubicBezTo>
                  <a:pt x="146" y="119"/>
                  <a:pt x="146" y="121"/>
                  <a:pt x="145" y="123"/>
                </a:cubicBezTo>
                <a:cubicBezTo>
                  <a:pt x="144" y="123"/>
                  <a:pt x="144" y="123"/>
                  <a:pt x="143" y="123"/>
                </a:cubicBezTo>
                <a:cubicBezTo>
                  <a:pt x="143" y="177"/>
                  <a:pt x="143" y="177"/>
                  <a:pt x="143" y="177"/>
                </a:cubicBezTo>
                <a:cubicBezTo>
                  <a:pt x="279" y="177"/>
                  <a:pt x="279" y="177"/>
                  <a:pt x="279" y="177"/>
                </a:cubicBezTo>
                <a:cubicBezTo>
                  <a:pt x="277" y="169"/>
                  <a:pt x="274" y="147"/>
                  <a:pt x="274" y="147"/>
                </a:cubicBezTo>
                <a:close/>
                <a:moveTo>
                  <a:pt x="214" y="67"/>
                </a:moveTo>
                <a:cubicBezTo>
                  <a:pt x="214" y="63"/>
                  <a:pt x="216" y="60"/>
                  <a:pt x="220" y="60"/>
                </a:cubicBezTo>
                <a:cubicBezTo>
                  <a:pt x="223" y="60"/>
                  <a:pt x="225" y="63"/>
                  <a:pt x="225" y="67"/>
                </a:cubicBezTo>
                <a:cubicBezTo>
                  <a:pt x="225" y="83"/>
                  <a:pt x="225" y="83"/>
                  <a:pt x="225" y="83"/>
                </a:cubicBezTo>
                <a:cubicBezTo>
                  <a:pt x="221" y="83"/>
                  <a:pt x="218" y="82"/>
                  <a:pt x="214" y="82"/>
                </a:cubicBezTo>
                <a:lnTo>
                  <a:pt x="214" y="67"/>
                </a:lnTo>
                <a:close/>
                <a:moveTo>
                  <a:pt x="197" y="25"/>
                </a:moveTo>
                <a:cubicBezTo>
                  <a:pt x="202" y="25"/>
                  <a:pt x="202" y="25"/>
                  <a:pt x="202" y="25"/>
                </a:cubicBezTo>
                <a:cubicBezTo>
                  <a:pt x="202" y="33"/>
                  <a:pt x="202" y="33"/>
                  <a:pt x="202" y="33"/>
                </a:cubicBezTo>
                <a:cubicBezTo>
                  <a:pt x="197" y="33"/>
                  <a:pt x="197" y="33"/>
                  <a:pt x="197" y="33"/>
                </a:cubicBezTo>
                <a:lnTo>
                  <a:pt x="197" y="25"/>
                </a:lnTo>
                <a:close/>
                <a:moveTo>
                  <a:pt x="196" y="64"/>
                </a:moveTo>
                <a:cubicBezTo>
                  <a:pt x="196" y="60"/>
                  <a:pt x="199" y="57"/>
                  <a:pt x="202" y="57"/>
                </a:cubicBezTo>
                <a:cubicBezTo>
                  <a:pt x="205" y="57"/>
                  <a:pt x="207" y="60"/>
                  <a:pt x="207" y="64"/>
                </a:cubicBezTo>
                <a:cubicBezTo>
                  <a:pt x="207" y="81"/>
                  <a:pt x="207" y="81"/>
                  <a:pt x="207" y="81"/>
                </a:cubicBezTo>
                <a:cubicBezTo>
                  <a:pt x="204" y="80"/>
                  <a:pt x="200" y="80"/>
                  <a:pt x="196" y="79"/>
                </a:cubicBezTo>
                <a:lnTo>
                  <a:pt x="196" y="64"/>
                </a:lnTo>
                <a:close/>
                <a:moveTo>
                  <a:pt x="159" y="22"/>
                </a:moveTo>
                <a:cubicBezTo>
                  <a:pt x="165" y="22"/>
                  <a:pt x="165" y="22"/>
                  <a:pt x="165" y="22"/>
                </a:cubicBezTo>
                <a:cubicBezTo>
                  <a:pt x="165" y="30"/>
                  <a:pt x="165" y="30"/>
                  <a:pt x="165" y="30"/>
                </a:cubicBezTo>
                <a:cubicBezTo>
                  <a:pt x="159" y="30"/>
                  <a:pt x="159" y="30"/>
                  <a:pt x="159" y="30"/>
                </a:cubicBezTo>
                <a:lnTo>
                  <a:pt x="159" y="22"/>
                </a:lnTo>
                <a:close/>
                <a:moveTo>
                  <a:pt x="162" y="167"/>
                </a:moveTo>
                <a:cubicBezTo>
                  <a:pt x="148" y="167"/>
                  <a:pt x="148" y="167"/>
                  <a:pt x="148" y="167"/>
                </a:cubicBezTo>
                <a:cubicBezTo>
                  <a:pt x="148" y="151"/>
                  <a:pt x="148" y="151"/>
                  <a:pt x="148" y="151"/>
                </a:cubicBezTo>
                <a:cubicBezTo>
                  <a:pt x="148" y="145"/>
                  <a:pt x="151" y="139"/>
                  <a:pt x="155" y="139"/>
                </a:cubicBezTo>
                <a:cubicBezTo>
                  <a:pt x="159" y="139"/>
                  <a:pt x="162" y="145"/>
                  <a:pt x="162" y="151"/>
                </a:cubicBezTo>
                <a:lnTo>
                  <a:pt x="162" y="167"/>
                </a:lnTo>
                <a:close/>
                <a:moveTo>
                  <a:pt x="167" y="119"/>
                </a:moveTo>
                <a:cubicBezTo>
                  <a:pt x="167" y="120"/>
                  <a:pt x="167" y="122"/>
                  <a:pt x="166" y="123"/>
                </a:cubicBezTo>
                <a:cubicBezTo>
                  <a:pt x="162" y="123"/>
                  <a:pt x="158" y="123"/>
                  <a:pt x="154" y="123"/>
                </a:cubicBezTo>
                <a:cubicBezTo>
                  <a:pt x="153" y="121"/>
                  <a:pt x="153" y="120"/>
                  <a:pt x="153" y="119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3" y="100"/>
                  <a:pt x="156" y="96"/>
                  <a:pt x="160" y="96"/>
                </a:cubicBezTo>
                <a:cubicBezTo>
                  <a:pt x="164" y="96"/>
                  <a:pt x="167" y="100"/>
                  <a:pt x="167" y="104"/>
                </a:cubicBezTo>
                <a:lnTo>
                  <a:pt x="167" y="119"/>
                </a:lnTo>
                <a:close/>
                <a:moveTo>
                  <a:pt x="169" y="78"/>
                </a:moveTo>
                <a:cubicBezTo>
                  <a:pt x="169" y="78"/>
                  <a:pt x="169" y="78"/>
                  <a:pt x="169" y="78"/>
                </a:cubicBezTo>
                <a:cubicBezTo>
                  <a:pt x="165" y="78"/>
                  <a:pt x="160" y="78"/>
                  <a:pt x="156" y="78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8"/>
                  <a:pt x="159" y="55"/>
                  <a:pt x="162" y="55"/>
                </a:cubicBezTo>
                <a:cubicBezTo>
                  <a:pt x="166" y="55"/>
                  <a:pt x="169" y="58"/>
                  <a:pt x="169" y="62"/>
                </a:cubicBezTo>
                <a:lnTo>
                  <a:pt x="169" y="78"/>
                </a:lnTo>
                <a:close/>
                <a:moveTo>
                  <a:pt x="184" y="167"/>
                </a:moveTo>
                <a:cubicBezTo>
                  <a:pt x="170" y="167"/>
                  <a:pt x="170" y="167"/>
                  <a:pt x="170" y="167"/>
                </a:cubicBezTo>
                <a:cubicBezTo>
                  <a:pt x="170" y="152"/>
                  <a:pt x="170" y="152"/>
                  <a:pt x="170" y="152"/>
                </a:cubicBezTo>
                <a:cubicBezTo>
                  <a:pt x="170" y="146"/>
                  <a:pt x="173" y="142"/>
                  <a:pt x="177" y="142"/>
                </a:cubicBezTo>
                <a:cubicBezTo>
                  <a:pt x="181" y="142"/>
                  <a:pt x="184" y="146"/>
                  <a:pt x="184" y="152"/>
                </a:cubicBezTo>
                <a:lnTo>
                  <a:pt x="184" y="167"/>
                </a:lnTo>
                <a:close/>
                <a:moveTo>
                  <a:pt x="187" y="119"/>
                </a:moveTo>
                <a:cubicBezTo>
                  <a:pt x="187" y="121"/>
                  <a:pt x="187" y="122"/>
                  <a:pt x="187" y="123"/>
                </a:cubicBezTo>
                <a:cubicBezTo>
                  <a:pt x="183" y="123"/>
                  <a:pt x="178" y="123"/>
                  <a:pt x="174" y="123"/>
                </a:cubicBezTo>
                <a:cubicBezTo>
                  <a:pt x="174" y="122"/>
                  <a:pt x="174" y="121"/>
                  <a:pt x="174" y="119"/>
                </a:cubicBezTo>
                <a:cubicBezTo>
                  <a:pt x="174" y="105"/>
                  <a:pt x="174" y="105"/>
                  <a:pt x="174" y="105"/>
                </a:cubicBezTo>
                <a:cubicBezTo>
                  <a:pt x="174" y="100"/>
                  <a:pt x="177" y="97"/>
                  <a:pt x="181" y="97"/>
                </a:cubicBezTo>
                <a:cubicBezTo>
                  <a:pt x="184" y="97"/>
                  <a:pt x="187" y="100"/>
                  <a:pt x="187" y="105"/>
                </a:cubicBezTo>
                <a:lnTo>
                  <a:pt x="187" y="119"/>
                </a:lnTo>
                <a:close/>
                <a:moveTo>
                  <a:pt x="189" y="77"/>
                </a:moveTo>
                <a:cubicBezTo>
                  <a:pt x="189" y="77"/>
                  <a:pt x="189" y="78"/>
                  <a:pt x="189" y="79"/>
                </a:cubicBezTo>
                <a:cubicBezTo>
                  <a:pt x="185" y="79"/>
                  <a:pt x="181" y="78"/>
                  <a:pt x="177" y="78"/>
                </a:cubicBezTo>
                <a:cubicBezTo>
                  <a:pt x="177" y="78"/>
                  <a:pt x="177" y="77"/>
                  <a:pt x="177" y="77"/>
                </a:cubicBezTo>
                <a:cubicBezTo>
                  <a:pt x="177" y="64"/>
                  <a:pt x="177" y="64"/>
                  <a:pt x="177" y="64"/>
                </a:cubicBezTo>
                <a:cubicBezTo>
                  <a:pt x="177" y="60"/>
                  <a:pt x="180" y="57"/>
                  <a:pt x="183" y="57"/>
                </a:cubicBezTo>
                <a:cubicBezTo>
                  <a:pt x="186" y="57"/>
                  <a:pt x="189" y="60"/>
                  <a:pt x="189" y="64"/>
                </a:cubicBezTo>
                <a:lnTo>
                  <a:pt x="189" y="77"/>
                </a:lnTo>
                <a:close/>
                <a:moveTo>
                  <a:pt x="205" y="167"/>
                </a:moveTo>
                <a:cubicBezTo>
                  <a:pt x="191" y="167"/>
                  <a:pt x="191" y="167"/>
                  <a:pt x="191" y="167"/>
                </a:cubicBezTo>
                <a:cubicBezTo>
                  <a:pt x="191" y="152"/>
                  <a:pt x="191" y="152"/>
                  <a:pt x="191" y="152"/>
                </a:cubicBezTo>
                <a:cubicBezTo>
                  <a:pt x="191" y="146"/>
                  <a:pt x="194" y="141"/>
                  <a:pt x="198" y="141"/>
                </a:cubicBezTo>
                <a:cubicBezTo>
                  <a:pt x="202" y="141"/>
                  <a:pt x="205" y="146"/>
                  <a:pt x="205" y="152"/>
                </a:cubicBezTo>
                <a:lnTo>
                  <a:pt x="205" y="167"/>
                </a:lnTo>
                <a:close/>
                <a:moveTo>
                  <a:pt x="208" y="120"/>
                </a:moveTo>
                <a:cubicBezTo>
                  <a:pt x="208" y="122"/>
                  <a:pt x="208" y="123"/>
                  <a:pt x="208" y="124"/>
                </a:cubicBezTo>
                <a:cubicBezTo>
                  <a:pt x="204" y="124"/>
                  <a:pt x="199" y="124"/>
                  <a:pt x="195" y="124"/>
                </a:cubicBezTo>
                <a:cubicBezTo>
                  <a:pt x="195" y="123"/>
                  <a:pt x="195" y="122"/>
                  <a:pt x="195" y="120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195" y="102"/>
                  <a:pt x="198" y="98"/>
                  <a:pt x="201" y="98"/>
                </a:cubicBezTo>
                <a:cubicBezTo>
                  <a:pt x="205" y="98"/>
                  <a:pt x="208" y="102"/>
                  <a:pt x="208" y="106"/>
                </a:cubicBezTo>
                <a:lnTo>
                  <a:pt x="208" y="120"/>
                </a:lnTo>
                <a:close/>
                <a:moveTo>
                  <a:pt x="225" y="167"/>
                </a:moveTo>
                <a:cubicBezTo>
                  <a:pt x="211" y="167"/>
                  <a:pt x="211" y="167"/>
                  <a:pt x="211" y="167"/>
                </a:cubicBezTo>
                <a:cubicBezTo>
                  <a:pt x="211" y="151"/>
                  <a:pt x="211" y="151"/>
                  <a:pt x="211" y="151"/>
                </a:cubicBezTo>
                <a:cubicBezTo>
                  <a:pt x="211" y="145"/>
                  <a:pt x="214" y="140"/>
                  <a:pt x="218" y="140"/>
                </a:cubicBezTo>
                <a:cubicBezTo>
                  <a:pt x="222" y="140"/>
                  <a:pt x="225" y="145"/>
                  <a:pt x="225" y="151"/>
                </a:cubicBezTo>
                <a:lnTo>
                  <a:pt x="225" y="167"/>
                </a:lnTo>
                <a:close/>
                <a:moveTo>
                  <a:pt x="227" y="122"/>
                </a:moveTo>
                <a:cubicBezTo>
                  <a:pt x="227" y="123"/>
                  <a:pt x="227" y="124"/>
                  <a:pt x="227" y="125"/>
                </a:cubicBezTo>
                <a:cubicBezTo>
                  <a:pt x="223" y="125"/>
                  <a:pt x="218" y="125"/>
                  <a:pt x="214" y="124"/>
                </a:cubicBezTo>
                <a:cubicBezTo>
                  <a:pt x="214" y="124"/>
                  <a:pt x="214" y="123"/>
                  <a:pt x="214" y="122"/>
                </a:cubicBezTo>
                <a:cubicBezTo>
                  <a:pt x="214" y="108"/>
                  <a:pt x="214" y="108"/>
                  <a:pt x="214" y="108"/>
                </a:cubicBezTo>
                <a:cubicBezTo>
                  <a:pt x="214" y="103"/>
                  <a:pt x="217" y="99"/>
                  <a:pt x="221" y="99"/>
                </a:cubicBezTo>
                <a:cubicBezTo>
                  <a:pt x="224" y="99"/>
                  <a:pt x="227" y="103"/>
                  <a:pt x="227" y="108"/>
                </a:cubicBezTo>
                <a:lnTo>
                  <a:pt x="227" y="122"/>
                </a:lnTo>
                <a:close/>
                <a:moveTo>
                  <a:pt x="229" y="71"/>
                </a:moveTo>
                <a:cubicBezTo>
                  <a:pt x="229" y="67"/>
                  <a:pt x="232" y="64"/>
                  <a:pt x="235" y="64"/>
                </a:cubicBezTo>
                <a:cubicBezTo>
                  <a:pt x="238" y="64"/>
                  <a:pt x="240" y="67"/>
                  <a:pt x="240" y="71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37" y="86"/>
                  <a:pt x="233" y="85"/>
                  <a:pt x="229" y="84"/>
                </a:cubicBezTo>
                <a:lnTo>
                  <a:pt x="229" y="71"/>
                </a:lnTo>
                <a:close/>
                <a:moveTo>
                  <a:pt x="230" y="167"/>
                </a:moveTo>
                <a:cubicBezTo>
                  <a:pt x="230" y="154"/>
                  <a:pt x="230" y="154"/>
                  <a:pt x="230" y="154"/>
                </a:cubicBezTo>
                <a:cubicBezTo>
                  <a:pt x="229" y="148"/>
                  <a:pt x="231" y="143"/>
                  <a:pt x="234" y="142"/>
                </a:cubicBezTo>
                <a:cubicBezTo>
                  <a:pt x="237" y="142"/>
                  <a:pt x="240" y="147"/>
                  <a:pt x="240" y="153"/>
                </a:cubicBezTo>
                <a:cubicBezTo>
                  <a:pt x="241" y="167"/>
                  <a:pt x="241" y="167"/>
                  <a:pt x="241" y="167"/>
                </a:cubicBezTo>
                <a:lnTo>
                  <a:pt x="230" y="167"/>
                </a:lnTo>
                <a:close/>
                <a:moveTo>
                  <a:pt x="243" y="127"/>
                </a:moveTo>
                <a:cubicBezTo>
                  <a:pt x="239" y="127"/>
                  <a:pt x="235" y="126"/>
                  <a:pt x="231" y="126"/>
                </a:cubicBezTo>
                <a:cubicBezTo>
                  <a:pt x="231" y="125"/>
                  <a:pt x="231" y="125"/>
                  <a:pt x="231" y="124"/>
                </a:cubicBezTo>
                <a:cubicBezTo>
                  <a:pt x="230" y="110"/>
                  <a:pt x="230" y="110"/>
                  <a:pt x="230" y="110"/>
                </a:cubicBezTo>
                <a:cubicBezTo>
                  <a:pt x="230" y="105"/>
                  <a:pt x="232" y="101"/>
                  <a:pt x="236" y="101"/>
                </a:cubicBezTo>
                <a:cubicBezTo>
                  <a:pt x="239" y="101"/>
                  <a:pt x="242" y="104"/>
                  <a:pt x="242" y="109"/>
                </a:cubicBezTo>
                <a:cubicBezTo>
                  <a:pt x="243" y="123"/>
                  <a:pt x="243" y="123"/>
                  <a:pt x="243" y="123"/>
                </a:cubicBezTo>
                <a:cubicBezTo>
                  <a:pt x="243" y="125"/>
                  <a:pt x="243" y="126"/>
                  <a:pt x="243" y="127"/>
                </a:cubicBezTo>
                <a:close/>
                <a:moveTo>
                  <a:pt x="246" y="167"/>
                </a:moveTo>
                <a:cubicBezTo>
                  <a:pt x="245" y="154"/>
                  <a:pt x="245" y="154"/>
                  <a:pt x="245" y="154"/>
                </a:cubicBezTo>
                <a:cubicBezTo>
                  <a:pt x="245" y="148"/>
                  <a:pt x="247" y="143"/>
                  <a:pt x="249" y="143"/>
                </a:cubicBezTo>
                <a:cubicBezTo>
                  <a:pt x="252" y="142"/>
                  <a:pt x="254" y="147"/>
                  <a:pt x="254" y="153"/>
                </a:cubicBezTo>
                <a:cubicBezTo>
                  <a:pt x="255" y="167"/>
                  <a:pt x="255" y="167"/>
                  <a:pt x="255" y="167"/>
                </a:cubicBezTo>
                <a:lnTo>
                  <a:pt x="246" y="167"/>
                </a:lnTo>
                <a:close/>
                <a:moveTo>
                  <a:pt x="255" y="129"/>
                </a:moveTo>
                <a:cubicBezTo>
                  <a:pt x="252" y="128"/>
                  <a:pt x="249" y="128"/>
                  <a:pt x="246" y="127"/>
                </a:cubicBezTo>
                <a:cubicBezTo>
                  <a:pt x="246" y="127"/>
                  <a:pt x="246" y="127"/>
                  <a:pt x="246" y="127"/>
                </a:cubicBezTo>
                <a:cubicBezTo>
                  <a:pt x="246" y="114"/>
                  <a:pt x="246" y="114"/>
                  <a:pt x="246" y="114"/>
                </a:cubicBezTo>
                <a:cubicBezTo>
                  <a:pt x="245" y="109"/>
                  <a:pt x="247" y="105"/>
                  <a:pt x="250" y="105"/>
                </a:cubicBezTo>
                <a:cubicBezTo>
                  <a:pt x="252" y="105"/>
                  <a:pt x="254" y="108"/>
                  <a:pt x="254" y="113"/>
                </a:cubicBezTo>
                <a:cubicBezTo>
                  <a:pt x="255" y="126"/>
                  <a:pt x="255" y="126"/>
                  <a:pt x="255" y="126"/>
                </a:cubicBezTo>
                <a:cubicBezTo>
                  <a:pt x="255" y="127"/>
                  <a:pt x="255" y="128"/>
                  <a:pt x="255" y="129"/>
                </a:cubicBezTo>
                <a:close/>
                <a:moveTo>
                  <a:pt x="258" y="167"/>
                </a:moveTo>
                <a:cubicBezTo>
                  <a:pt x="257" y="155"/>
                  <a:pt x="257" y="155"/>
                  <a:pt x="257" y="155"/>
                </a:cubicBezTo>
                <a:cubicBezTo>
                  <a:pt x="256" y="149"/>
                  <a:pt x="258" y="144"/>
                  <a:pt x="260" y="144"/>
                </a:cubicBezTo>
                <a:cubicBezTo>
                  <a:pt x="263" y="143"/>
                  <a:pt x="265" y="148"/>
                  <a:pt x="266" y="154"/>
                </a:cubicBezTo>
                <a:cubicBezTo>
                  <a:pt x="267" y="167"/>
                  <a:pt x="267" y="167"/>
                  <a:pt x="267" y="167"/>
                </a:cubicBezTo>
                <a:lnTo>
                  <a:pt x="258" y="167"/>
                </a:lnTo>
                <a:close/>
                <a:moveTo>
                  <a:pt x="134" y="123"/>
                </a:moveTo>
                <a:cubicBezTo>
                  <a:pt x="133" y="121"/>
                  <a:pt x="132" y="119"/>
                  <a:pt x="132" y="117"/>
                </a:cubicBezTo>
                <a:cubicBezTo>
                  <a:pt x="132" y="103"/>
                  <a:pt x="132" y="103"/>
                  <a:pt x="132" y="103"/>
                </a:cubicBezTo>
                <a:cubicBezTo>
                  <a:pt x="132" y="99"/>
                  <a:pt x="135" y="95"/>
                  <a:pt x="139" y="95"/>
                </a:cubicBezTo>
                <a:cubicBezTo>
                  <a:pt x="141" y="95"/>
                  <a:pt x="142" y="95"/>
                  <a:pt x="143" y="96"/>
                </a:cubicBezTo>
                <a:cubicBezTo>
                  <a:pt x="143" y="78"/>
                  <a:pt x="143" y="78"/>
                  <a:pt x="143" y="78"/>
                </a:cubicBezTo>
                <a:cubicBezTo>
                  <a:pt x="141" y="78"/>
                  <a:pt x="139" y="78"/>
                  <a:pt x="138" y="78"/>
                </a:cubicBezTo>
                <a:cubicBezTo>
                  <a:pt x="137" y="78"/>
                  <a:pt x="137" y="77"/>
                  <a:pt x="137" y="76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7" y="59"/>
                  <a:pt x="140" y="56"/>
                  <a:pt x="143" y="56"/>
                </a:cubicBezTo>
                <a:cubicBezTo>
                  <a:pt x="143" y="1"/>
                  <a:pt x="143" y="1"/>
                  <a:pt x="143" y="1"/>
                </a:cubicBezTo>
                <a:cubicBezTo>
                  <a:pt x="122" y="2"/>
                  <a:pt x="107" y="5"/>
                  <a:pt x="107" y="5"/>
                </a:cubicBezTo>
                <a:cubicBezTo>
                  <a:pt x="107" y="9"/>
                  <a:pt x="107" y="9"/>
                  <a:pt x="107" y="9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14"/>
                  <a:pt x="106" y="14"/>
                  <a:pt x="106" y="14"/>
                </a:cubicBezTo>
                <a:cubicBezTo>
                  <a:pt x="101" y="15"/>
                  <a:pt x="101" y="15"/>
                  <a:pt x="101" y="15"/>
                </a:cubicBezTo>
                <a:cubicBezTo>
                  <a:pt x="86" y="19"/>
                  <a:pt x="86" y="19"/>
                  <a:pt x="86" y="19"/>
                </a:cubicBezTo>
                <a:cubicBezTo>
                  <a:pt x="80" y="12"/>
                  <a:pt x="80" y="12"/>
                  <a:pt x="80" y="12"/>
                </a:cubicBezTo>
                <a:cubicBezTo>
                  <a:pt x="4" y="42"/>
                  <a:pt x="17" y="70"/>
                  <a:pt x="17" y="70"/>
                </a:cubicBezTo>
                <a:cubicBezTo>
                  <a:pt x="15" y="82"/>
                  <a:pt x="15" y="82"/>
                  <a:pt x="15" y="82"/>
                </a:cubicBezTo>
                <a:cubicBezTo>
                  <a:pt x="9" y="90"/>
                  <a:pt x="12" y="98"/>
                  <a:pt x="12" y="98"/>
                </a:cubicBezTo>
                <a:cubicBezTo>
                  <a:pt x="10" y="110"/>
                  <a:pt x="10" y="110"/>
                  <a:pt x="10" y="110"/>
                </a:cubicBezTo>
                <a:cubicBezTo>
                  <a:pt x="4" y="114"/>
                  <a:pt x="7" y="123"/>
                  <a:pt x="7" y="123"/>
                </a:cubicBezTo>
                <a:cubicBezTo>
                  <a:pt x="4" y="142"/>
                  <a:pt x="4" y="142"/>
                  <a:pt x="4" y="142"/>
                </a:cubicBezTo>
                <a:cubicBezTo>
                  <a:pt x="0" y="143"/>
                  <a:pt x="3" y="147"/>
                  <a:pt x="3" y="147"/>
                </a:cubicBezTo>
                <a:cubicBezTo>
                  <a:pt x="1" y="177"/>
                  <a:pt x="1" y="177"/>
                  <a:pt x="1" y="177"/>
                </a:cubicBezTo>
                <a:cubicBezTo>
                  <a:pt x="143" y="177"/>
                  <a:pt x="143" y="177"/>
                  <a:pt x="143" y="177"/>
                </a:cubicBezTo>
                <a:cubicBezTo>
                  <a:pt x="143" y="123"/>
                  <a:pt x="143" y="123"/>
                  <a:pt x="143" y="123"/>
                </a:cubicBezTo>
                <a:cubicBezTo>
                  <a:pt x="140" y="123"/>
                  <a:pt x="137" y="123"/>
                  <a:pt x="134" y="123"/>
                </a:cubicBezTo>
                <a:close/>
                <a:moveTo>
                  <a:pt x="122" y="23"/>
                </a:moveTo>
                <a:cubicBezTo>
                  <a:pt x="128" y="23"/>
                  <a:pt x="128" y="23"/>
                  <a:pt x="128" y="23"/>
                </a:cubicBezTo>
                <a:cubicBezTo>
                  <a:pt x="128" y="31"/>
                  <a:pt x="128" y="31"/>
                  <a:pt x="128" y="31"/>
                </a:cubicBezTo>
                <a:cubicBezTo>
                  <a:pt x="122" y="31"/>
                  <a:pt x="122" y="31"/>
                  <a:pt x="122" y="31"/>
                </a:cubicBezTo>
                <a:lnTo>
                  <a:pt x="122" y="23"/>
                </a:lnTo>
                <a:close/>
                <a:moveTo>
                  <a:pt x="118" y="63"/>
                </a:moveTo>
                <a:cubicBezTo>
                  <a:pt x="118" y="59"/>
                  <a:pt x="121" y="56"/>
                  <a:pt x="124" y="56"/>
                </a:cubicBezTo>
                <a:cubicBezTo>
                  <a:pt x="128" y="56"/>
                  <a:pt x="130" y="59"/>
                  <a:pt x="130" y="63"/>
                </a:cubicBezTo>
                <a:cubicBezTo>
                  <a:pt x="130" y="76"/>
                  <a:pt x="130" y="76"/>
                  <a:pt x="130" y="76"/>
                </a:cubicBezTo>
                <a:cubicBezTo>
                  <a:pt x="130" y="77"/>
                  <a:pt x="130" y="78"/>
                  <a:pt x="130" y="79"/>
                </a:cubicBezTo>
                <a:cubicBezTo>
                  <a:pt x="126" y="79"/>
                  <a:pt x="123" y="79"/>
                  <a:pt x="119" y="80"/>
                </a:cubicBezTo>
                <a:cubicBezTo>
                  <a:pt x="119" y="78"/>
                  <a:pt x="118" y="77"/>
                  <a:pt x="118" y="76"/>
                </a:cubicBezTo>
                <a:lnTo>
                  <a:pt x="118" y="63"/>
                </a:lnTo>
                <a:close/>
                <a:moveTo>
                  <a:pt x="99" y="65"/>
                </a:moveTo>
                <a:cubicBezTo>
                  <a:pt x="99" y="61"/>
                  <a:pt x="102" y="58"/>
                  <a:pt x="105" y="58"/>
                </a:cubicBezTo>
                <a:cubicBezTo>
                  <a:pt x="109" y="58"/>
                  <a:pt x="111" y="61"/>
                  <a:pt x="111" y="65"/>
                </a:cubicBezTo>
                <a:cubicBezTo>
                  <a:pt x="111" y="78"/>
                  <a:pt x="111" y="78"/>
                  <a:pt x="111" y="78"/>
                </a:cubicBezTo>
                <a:cubicBezTo>
                  <a:pt x="111" y="78"/>
                  <a:pt x="111" y="79"/>
                  <a:pt x="111" y="80"/>
                </a:cubicBezTo>
                <a:cubicBezTo>
                  <a:pt x="107" y="81"/>
                  <a:pt x="104" y="81"/>
                  <a:pt x="100" y="81"/>
                </a:cubicBezTo>
                <a:cubicBezTo>
                  <a:pt x="100" y="80"/>
                  <a:pt x="99" y="79"/>
                  <a:pt x="99" y="78"/>
                </a:cubicBezTo>
                <a:lnTo>
                  <a:pt x="99" y="65"/>
                </a:lnTo>
                <a:close/>
                <a:moveTo>
                  <a:pt x="88" y="30"/>
                </a:moveTo>
                <a:cubicBezTo>
                  <a:pt x="93" y="29"/>
                  <a:pt x="93" y="29"/>
                  <a:pt x="93" y="29"/>
                </a:cubicBezTo>
                <a:cubicBezTo>
                  <a:pt x="93" y="38"/>
                  <a:pt x="93" y="38"/>
                  <a:pt x="93" y="38"/>
                </a:cubicBezTo>
                <a:cubicBezTo>
                  <a:pt x="88" y="38"/>
                  <a:pt x="88" y="38"/>
                  <a:pt x="88" y="38"/>
                </a:cubicBezTo>
                <a:lnTo>
                  <a:pt x="88" y="30"/>
                </a:lnTo>
                <a:close/>
                <a:moveTo>
                  <a:pt x="83" y="69"/>
                </a:moveTo>
                <a:cubicBezTo>
                  <a:pt x="83" y="64"/>
                  <a:pt x="85" y="61"/>
                  <a:pt x="89" y="61"/>
                </a:cubicBezTo>
                <a:cubicBezTo>
                  <a:pt x="92" y="61"/>
                  <a:pt x="95" y="64"/>
                  <a:pt x="95" y="69"/>
                </a:cubicBezTo>
                <a:cubicBezTo>
                  <a:pt x="95" y="81"/>
                  <a:pt x="95" y="81"/>
                  <a:pt x="95" y="81"/>
                </a:cubicBezTo>
                <a:cubicBezTo>
                  <a:pt x="95" y="81"/>
                  <a:pt x="95" y="82"/>
                  <a:pt x="95" y="82"/>
                </a:cubicBezTo>
                <a:cubicBezTo>
                  <a:pt x="90" y="83"/>
                  <a:pt x="87" y="83"/>
                  <a:pt x="83" y="84"/>
                </a:cubicBezTo>
                <a:cubicBezTo>
                  <a:pt x="83" y="83"/>
                  <a:pt x="83" y="82"/>
                  <a:pt x="83" y="81"/>
                </a:cubicBezTo>
                <a:lnTo>
                  <a:pt x="83" y="69"/>
                </a:lnTo>
                <a:close/>
                <a:moveTo>
                  <a:pt x="82" y="97"/>
                </a:moveTo>
                <a:cubicBezTo>
                  <a:pt x="86" y="97"/>
                  <a:pt x="88" y="101"/>
                  <a:pt x="88" y="106"/>
                </a:cubicBezTo>
                <a:cubicBezTo>
                  <a:pt x="87" y="119"/>
                  <a:pt x="87" y="119"/>
                  <a:pt x="87" y="119"/>
                </a:cubicBezTo>
                <a:cubicBezTo>
                  <a:pt x="87" y="121"/>
                  <a:pt x="87" y="123"/>
                  <a:pt x="86" y="124"/>
                </a:cubicBezTo>
                <a:cubicBezTo>
                  <a:pt x="82" y="124"/>
                  <a:pt x="79" y="124"/>
                  <a:pt x="75" y="125"/>
                </a:cubicBezTo>
                <a:cubicBezTo>
                  <a:pt x="74" y="123"/>
                  <a:pt x="73" y="121"/>
                  <a:pt x="73" y="118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0"/>
                  <a:pt x="78" y="96"/>
                  <a:pt x="82" y="97"/>
                </a:cubicBezTo>
                <a:close/>
                <a:moveTo>
                  <a:pt x="67" y="69"/>
                </a:moveTo>
                <a:cubicBezTo>
                  <a:pt x="67" y="65"/>
                  <a:pt x="70" y="62"/>
                  <a:pt x="74" y="63"/>
                </a:cubicBezTo>
                <a:cubicBezTo>
                  <a:pt x="77" y="63"/>
                  <a:pt x="79" y="67"/>
                  <a:pt x="79" y="71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3"/>
                  <a:pt x="78" y="84"/>
                  <a:pt x="78" y="84"/>
                </a:cubicBezTo>
                <a:cubicBezTo>
                  <a:pt x="74" y="85"/>
                  <a:pt x="70" y="85"/>
                  <a:pt x="67" y="86"/>
                </a:cubicBezTo>
                <a:cubicBezTo>
                  <a:pt x="66" y="85"/>
                  <a:pt x="66" y="83"/>
                  <a:pt x="66" y="82"/>
                </a:cubicBezTo>
                <a:lnTo>
                  <a:pt x="67" y="69"/>
                </a:lnTo>
                <a:close/>
                <a:moveTo>
                  <a:pt x="29" y="63"/>
                </a:moveTo>
                <a:cubicBezTo>
                  <a:pt x="27" y="64"/>
                  <a:pt x="27" y="64"/>
                  <a:pt x="27" y="64"/>
                </a:cubicBezTo>
                <a:cubicBezTo>
                  <a:pt x="28" y="57"/>
                  <a:pt x="28" y="57"/>
                  <a:pt x="28" y="57"/>
                </a:cubicBezTo>
                <a:cubicBezTo>
                  <a:pt x="29" y="56"/>
                  <a:pt x="29" y="56"/>
                  <a:pt x="29" y="56"/>
                </a:cubicBezTo>
                <a:lnTo>
                  <a:pt x="29" y="63"/>
                </a:lnTo>
                <a:close/>
                <a:moveTo>
                  <a:pt x="43" y="54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47"/>
                  <a:pt x="41" y="47"/>
                  <a:pt x="41" y="47"/>
                </a:cubicBezTo>
                <a:cubicBezTo>
                  <a:pt x="43" y="46"/>
                  <a:pt x="43" y="46"/>
                  <a:pt x="43" y="46"/>
                </a:cubicBezTo>
                <a:lnTo>
                  <a:pt x="43" y="54"/>
                </a:lnTo>
                <a:close/>
                <a:moveTo>
                  <a:pt x="61" y="38"/>
                </a:moveTo>
                <a:cubicBezTo>
                  <a:pt x="65" y="36"/>
                  <a:pt x="65" y="36"/>
                  <a:pt x="65" y="36"/>
                </a:cubicBezTo>
                <a:cubicBezTo>
                  <a:pt x="64" y="45"/>
                  <a:pt x="64" y="45"/>
                  <a:pt x="64" y="45"/>
                </a:cubicBezTo>
                <a:cubicBezTo>
                  <a:pt x="60" y="46"/>
                  <a:pt x="60" y="46"/>
                  <a:pt x="60" y="46"/>
                </a:cubicBezTo>
                <a:lnTo>
                  <a:pt x="61" y="38"/>
                </a:lnTo>
                <a:close/>
                <a:moveTo>
                  <a:pt x="79" y="151"/>
                </a:moveTo>
                <a:cubicBezTo>
                  <a:pt x="78" y="167"/>
                  <a:pt x="78" y="167"/>
                  <a:pt x="78" y="167"/>
                </a:cubicBezTo>
                <a:cubicBezTo>
                  <a:pt x="64" y="167"/>
                  <a:pt x="64" y="167"/>
                  <a:pt x="64" y="167"/>
                </a:cubicBezTo>
                <a:cubicBezTo>
                  <a:pt x="64" y="167"/>
                  <a:pt x="64" y="167"/>
                  <a:pt x="64" y="166"/>
                </a:cubicBezTo>
                <a:cubicBezTo>
                  <a:pt x="65" y="150"/>
                  <a:pt x="65" y="150"/>
                  <a:pt x="65" y="150"/>
                </a:cubicBezTo>
                <a:cubicBezTo>
                  <a:pt x="66" y="144"/>
                  <a:pt x="69" y="140"/>
                  <a:pt x="73" y="140"/>
                </a:cubicBezTo>
                <a:cubicBezTo>
                  <a:pt x="77" y="141"/>
                  <a:pt x="80" y="145"/>
                  <a:pt x="79" y="151"/>
                </a:cubicBezTo>
                <a:close/>
                <a:moveTo>
                  <a:pt x="98" y="167"/>
                </a:moveTo>
                <a:cubicBezTo>
                  <a:pt x="98" y="167"/>
                  <a:pt x="98" y="167"/>
                  <a:pt x="98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84" y="145"/>
                  <a:pt x="87" y="141"/>
                  <a:pt x="91" y="141"/>
                </a:cubicBezTo>
                <a:cubicBezTo>
                  <a:pt x="95" y="141"/>
                  <a:pt x="98" y="145"/>
                  <a:pt x="98" y="151"/>
                </a:cubicBezTo>
                <a:lnTo>
                  <a:pt x="98" y="167"/>
                </a:lnTo>
                <a:close/>
                <a:moveTo>
                  <a:pt x="94" y="124"/>
                </a:moveTo>
                <a:cubicBezTo>
                  <a:pt x="93" y="122"/>
                  <a:pt x="92" y="121"/>
                  <a:pt x="92" y="119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2" y="100"/>
                  <a:pt x="95" y="96"/>
                  <a:pt x="99" y="96"/>
                </a:cubicBezTo>
                <a:cubicBezTo>
                  <a:pt x="103" y="96"/>
                  <a:pt x="106" y="100"/>
                  <a:pt x="106" y="104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6" y="120"/>
                  <a:pt x="106" y="122"/>
                  <a:pt x="105" y="123"/>
                </a:cubicBezTo>
                <a:cubicBezTo>
                  <a:pt x="101" y="124"/>
                  <a:pt x="97" y="124"/>
                  <a:pt x="94" y="124"/>
                </a:cubicBezTo>
                <a:close/>
                <a:moveTo>
                  <a:pt x="120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106" y="143"/>
                  <a:pt x="109" y="138"/>
                  <a:pt x="113" y="138"/>
                </a:cubicBezTo>
                <a:cubicBezTo>
                  <a:pt x="116" y="138"/>
                  <a:pt x="120" y="143"/>
                  <a:pt x="120" y="149"/>
                </a:cubicBezTo>
                <a:lnTo>
                  <a:pt x="120" y="167"/>
                </a:lnTo>
                <a:close/>
                <a:moveTo>
                  <a:pt x="126" y="117"/>
                </a:moveTo>
                <a:cubicBezTo>
                  <a:pt x="126" y="120"/>
                  <a:pt x="125" y="121"/>
                  <a:pt x="124" y="123"/>
                </a:cubicBezTo>
                <a:cubicBezTo>
                  <a:pt x="121" y="123"/>
                  <a:pt x="117" y="123"/>
                  <a:pt x="114" y="123"/>
                </a:cubicBezTo>
                <a:cubicBezTo>
                  <a:pt x="113" y="122"/>
                  <a:pt x="112" y="120"/>
                  <a:pt x="112" y="117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99"/>
                  <a:pt x="115" y="95"/>
                  <a:pt x="119" y="95"/>
                </a:cubicBezTo>
                <a:cubicBezTo>
                  <a:pt x="123" y="95"/>
                  <a:pt x="126" y="99"/>
                  <a:pt x="126" y="103"/>
                </a:cubicBezTo>
                <a:lnTo>
                  <a:pt x="126" y="117"/>
                </a:lnTo>
                <a:close/>
                <a:moveTo>
                  <a:pt x="127" y="167"/>
                </a:moveTo>
                <a:cubicBezTo>
                  <a:pt x="127" y="149"/>
                  <a:pt x="127" y="149"/>
                  <a:pt x="127" y="149"/>
                </a:cubicBezTo>
                <a:cubicBezTo>
                  <a:pt x="127" y="143"/>
                  <a:pt x="130" y="138"/>
                  <a:pt x="134" y="138"/>
                </a:cubicBezTo>
                <a:cubicBezTo>
                  <a:pt x="138" y="138"/>
                  <a:pt x="141" y="143"/>
                  <a:pt x="141" y="149"/>
                </a:cubicBezTo>
                <a:cubicBezTo>
                  <a:pt x="141" y="167"/>
                  <a:pt x="141" y="167"/>
                  <a:pt x="141" y="167"/>
                </a:cubicBezTo>
                <a:lnTo>
                  <a:pt x="127" y="167"/>
                </a:lnTo>
                <a:close/>
              </a:path>
            </a:pathLst>
          </a:custGeom>
          <a:solidFill>
            <a:srgbClr val="FED4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F260C9B-C37E-42AB-9649-5CA3252E3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25" y="191776"/>
            <a:ext cx="2012668" cy="6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54" y="242577"/>
            <a:ext cx="8017463" cy="841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3200" b="1" dirty="0"/>
              <a:t>Tourism in Odisha – growth drivers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70554" y="1065229"/>
            <a:ext cx="10515600" cy="0"/>
          </a:xfrm>
          <a:prstGeom prst="line">
            <a:avLst/>
          </a:prstGeom>
          <a:ln w="57150">
            <a:solidFill>
              <a:srgbClr val="FED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3646" y="2338678"/>
            <a:ext cx="2871938" cy="4070025"/>
          </a:xfrm>
          <a:prstGeom prst="rect">
            <a:avLst/>
          </a:prstGeom>
          <a:noFill/>
          <a:ln w="28575">
            <a:solidFill>
              <a:srgbClr val="FED44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36575" algn="l"/>
              </a:tabLst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DIVERSE TOURISM EXPERIENCES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Beach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Spiritual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Heritage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Wildlife &amp; Ecotourism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MICE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Health &amp; Wellness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Ethnic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Art &amp; Craft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Caravans &amp; Camping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Cruises &amp; Houseboats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6086" y="2338678"/>
            <a:ext cx="3553641" cy="3871829"/>
          </a:xfrm>
          <a:prstGeom prst="rect">
            <a:avLst/>
          </a:prstGeom>
          <a:noFill/>
          <a:ln w="28575">
            <a:solidFill>
              <a:srgbClr val="FED44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36575" algn="l"/>
              </a:tabLst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PROACTIVE POLICY FACILITATION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Odisha Tourism Policy 2022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offers a set of relevant incentives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Special Single Window System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has approved over 126 tourism projects since its inception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Entry of brands such as Vivanta, ITC </a:t>
            </a:r>
            <a:r>
              <a:rPr lang="en-IN" sz="1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Welcom</a:t>
            </a: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1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LemonTree</a:t>
            </a: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Novotel, Hyatt, </a:t>
            </a:r>
            <a:r>
              <a:rPr lang="en-IN" sz="1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Mariott</a:t>
            </a: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1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WonderLa</a:t>
            </a:r>
            <a:r>
              <a:rPr lang="en-IN" sz="1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etc.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High priority to leasing out Tourism Dept. properties in prime destinations in 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PPP mode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60229" y="2338678"/>
            <a:ext cx="3526742" cy="4417941"/>
          </a:xfrm>
          <a:prstGeom prst="rect">
            <a:avLst/>
          </a:prstGeom>
          <a:noFill/>
          <a:ln w="28575">
            <a:solidFill>
              <a:srgbClr val="FED44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36575" algn="l"/>
              </a:tabLst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SUSTAINED PROMOTION CAMPAIGN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Multi-pronged strategy adopted for 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branding, outreach &amp; destination promotion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National &amp; International campaigns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across focus markets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Investment in boosting 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digital dynamism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through revamped website and social media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36575" algn="l"/>
              </a:tabLst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Proactive stakeholder networking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through OTB, OTM, ITB Berlin, WTM London, PATA Malaysia, etc., apart from promotion roadshows </a:t>
            </a:r>
          </a:p>
        </p:txBody>
      </p:sp>
      <p:sp>
        <p:nvSpPr>
          <p:cNvPr id="14" name="Freeform 62"/>
          <p:cNvSpPr>
            <a:spLocks noChangeAspect="1" noEditPoints="1"/>
          </p:cNvSpPr>
          <p:nvPr/>
        </p:nvSpPr>
        <p:spPr bwMode="auto">
          <a:xfrm>
            <a:off x="1228921" y="1383279"/>
            <a:ext cx="1277886" cy="904922"/>
          </a:xfrm>
          <a:custGeom>
            <a:avLst/>
            <a:gdLst>
              <a:gd name="T0" fmla="*/ 2147483647 w 4982"/>
              <a:gd name="T1" fmla="*/ 2147483647 h 4763"/>
              <a:gd name="T2" fmla="*/ 2147483647 w 4982"/>
              <a:gd name="T3" fmla="*/ 2147483647 h 4763"/>
              <a:gd name="T4" fmla="*/ 2147483647 w 4982"/>
              <a:gd name="T5" fmla="*/ 2147483647 h 4763"/>
              <a:gd name="T6" fmla="*/ 2147483647 w 4982"/>
              <a:gd name="T7" fmla="*/ 2147483647 h 4763"/>
              <a:gd name="T8" fmla="*/ 2147483647 w 4982"/>
              <a:gd name="T9" fmla="*/ 2147483647 h 4763"/>
              <a:gd name="T10" fmla="*/ 2147483647 w 4982"/>
              <a:gd name="T11" fmla="*/ 2147483647 h 4763"/>
              <a:gd name="T12" fmla="*/ 2147483647 w 4982"/>
              <a:gd name="T13" fmla="*/ 2147483647 h 4763"/>
              <a:gd name="T14" fmla="*/ 2147483647 w 4982"/>
              <a:gd name="T15" fmla="*/ 2147483647 h 4763"/>
              <a:gd name="T16" fmla="*/ 2147483647 w 4982"/>
              <a:gd name="T17" fmla="*/ 2147483647 h 4763"/>
              <a:gd name="T18" fmla="*/ 2147483647 w 4982"/>
              <a:gd name="T19" fmla="*/ 2147483647 h 4763"/>
              <a:gd name="T20" fmla="*/ 2147483647 w 4982"/>
              <a:gd name="T21" fmla="*/ 2147483647 h 4763"/>
              <a:gd name="T22" fmla="*/ 2147483647 w 4982"/>
              <a:gd name="T23" fmla="*/ 2147483647 h 4763"/>
              <a:gd name="T24" fmla="*/ 2147483647 w 4982"/>
              <a:gd name="T25" fmla="*/ 2147483647 h 4763"/>
              <a:gd name="T26" fmla="*/ 2147483647 w 4982"/>
              <a:gd name="T27" fmla="*/ 2147483647 h 4763"/>
              <a:gd name="T28" fmla="*/ 2147483647 w 4982"/>
              <a:gd name="T29" fmla="*/ 2147483647 h 4763"/>
              <a:gd name="T30" fmla="*/ 2147483647 w 4982"/>
              <a:gd name="T31" fmla="*/ 2147483647 h 4763"/>
              <a:gd name="T32" fmla="*/ 2147483647 w 4982"/>
              <a:gd name="T33" fmla="*/ 2147483647 h 4763"/>
              <a:gd name="T34" fmla="*/ 0 w 4982"/>
              <a:gd name="T35" fmla="*/ 2147483647 h 4763"/>
              <a:gd name="T36" fmla="*/ 2147483647 w 4982"/>
              <a:gd name="T37" fmla="*/ 2147483647 h 4763"/>
              <a:gd name="T38" fmla="*/ 2147483647 w 4982"/>
              <a:gd name="T39" fmla="*/ 2147483647 h 4763"/>
              <a:gd name="T40" fmla="*/ 2147483647 w 4982"/>
              <a:gd name="T41" fmla="*/ 2147483647 h 4763"/>
              <a:gd name="T42" fmla="*/ 2147483647 w 4982"/>
              <a:gd name="T43" fmla="*/ 0 h 4763"/>
              <a:gd name="T44" fmla="*/ 2147483647 w 4982"/>
              <a:gd name="T45" fmla="*/ 2147483647 h 4763"/>
              <a:gd name="T46" fmla="*/ 2147483647 w 4982"/>
              <a:gd name="T47" fmla="*/ 2147483647 h 4763"/>
              <a:gd name="T48" fmla="*/ 2147483647 w 4982"/>
              <a:gd name="T49" fmla="*/ 2147483647 h 4763"/>
              <a:gd name="T50" fmla="*/ 2147483647 w 4982"/>
              <a:gd name="T51" fmla="*/ 2147483647 h 4763"/>
              <a:gd name="T52" fmla="*/ 2147483647 w 4982"/>
              <a:gd name="T53" fmla="*/ 2147483647 h 4763"/>
              <a:gd name="T54" fmla="*/ 2147483647 w 4982"/>
              <a:gd name="T55" fmla="*/ 2147483647 h 4763"/>
              <a:gd name="T56" fmla="*/ 2147483647 w 4982"/>
              <a:gd name="T57" fmla="*/ 2147483647 h 4763"/>
              <a:gd name="T58" fmla="*/ 2147483647 w 4982"/>
              <a:gd name="T59" fmla="*/ 2147483647 h 4763"/>
              <a:gd name="T60" fmla="*/ 2147483647 w 4982"/>
              <a:gd name="T61" fmla="*/ 2147483647 h 4763"/>
              <a:gd name="T62" fmla="*/ 2147483647 w 4982"/>
              <a:gd name="T63" fmla="*/ 2147483647 h 476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982"/>
              <a:gd name="T97" fmla="*/ 0 h 4763"/>
              <a:gd name="T98" fmla="*/ 4982 w 4982"/>
              <a:gd name="T99" fmla="*/ 4763 h 476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982" h="4763">
                <a:moveTo>
                  <a:pt x="2075" y="1092"/>
                </a:moveTo>
                <a:lnTo>
                  <a:pt x="2075" y="616"/>
                </a:lnTo>
                <a:lnTo>
                  <a:pt x="2701" y="616"/>
                </a:lnTo>
                <a:lnTo>
                  <a:pt x="2701" y="1097"/>
                </a:lnTo>
                <a:lnTo>
                  <a:pt x="2695" y="1097"/>
                </a:lnTo>
                <a:lnTo>
                  <a:pt x="2695" y="1092"/>
                </a:lnTo>
                <a:lnTo>
                  <a:pt x="2603" y="1092"/>
                </a:lnTo>
                <a:lnTo>
                  <a:pt x="2603" y="713"/>
                </a:lnTo>
                <a:lnTo>
                  <a:pt x="2173" y="713"/>
                </a:lnTo>
                <a:lnTo>
                  <a:pt x="2173" y="1092"/>
                </a:lnTo>
                <a:lnTo>
                  <a:pt x="2075" y="1092"/>
                </a:lnTo>
                <a:close/>
                <a:moveTo>
                  <a:pt x="2075" y="1452"/>
                </a:moveTo>
                <a:lnTo>
                  <a:pt x="490" y="1452"/>
                </a:lnTo>
                <a:lnTo>
                  <a:pt x="269" y="1684"/>
                </a:lnTo>
                <a:lnTo>
                  <a:pt x="490" y="1915"/>
                </a:lnTo>
                <a:lnTo>
                  <a:pt x="2075" y="1915"/>
                </a:lnTo>
                <a:lnTo>
                  <a:pt x="2075" y="1452"/>
                </a:lnTo>
                <a:close/>
                <a:moveTo>
                  <a:pt x="2701" y="1873"/>
                </a:moveTo>
                <a:lnTo>
                  <a:pt x="4361" y="979"/>
                </a:lnTo>
                <a:lnTo>
                  <a:pt x="4700" y="318"/>
                </a:lnTo>
                <a:lnTo>
                  <a:pt x="4333" y="215"/>
                </a:lnTo>
                <a:lnTo>
                  <a:pt x="2701" y="1409"/>
                </a:lnTo>
                <a:lnTo>
                  <a:pt x="2701" y="1873"/>
                </a:lnTo>
                <a:close/>
                <a:moveTo>
                  <a:pt x="2075" y="2393"/>
                </a:moveTo>
                <a:lnTo>
                  <a:pt x="1200" y="2864"/>
                </a:lnTo>
                <a:lnTo>
                  <a:pt x="921" y="2688"/>
                </a:lnTo>
                <a:lnTo>
                  <a:pt x="1129" y="2352"/>
                </a:lnTo>
                <a:lnTo>
                  <a:pt x="1330" y="2208"/>
                </a:lnTo>
                <a:lnTo>
                  <a:pt x="1497" y="2208"/>
                </a:lnTo>
                <a:lnTo>
                  <a:pt x="1202" y="2419"/>
                </a:lnTo>
                <a:lnTo>
                  <a:pt x="1055" y="2658"/>
                </a:lnTo>
                <a:lnTo>
                  <a:pt x="1203" y="2750"/>
                </a:lnTo>
                <a:lnTo>
                  <a:pt x="2075" y="2282"/>
                </a:lnTo>
                <a:lnTo>
                  <a:pt x="2075" y="2110"/>
                </a:lnTo>
                <a:lnTo>
                  <a:pt x="406" y="2110"/>
                </a:lnTo>
                <a:lnTo>
                  <a:pt x="0" y="1684"/>
                </a:lnTo>
                <a:lnTo>
                  <a:pt x="406" y="1257"/>
                </a:lnTo>
                <a:lnTo>
                  <a:pt x="2075" y="1257"/>
                </a:lnTo>
                <a:lnTo>
                  <a:pt x="2075" y="1224"/>
                </a:lnTo>
                <a:lnTo>
                  <a:pt x="2075" y="1190"/>
                </a:lnTo>
                <a:lnTo>
                  <a:pt x="2075" y="1181"/>
                </a:lnTo>
                <a:lnTo>
                  <a:pt x="2701" y="1181"/>
                </a:lnTo>
                <a:lnTo>
                  <a:pt x="2701" y="1183"/>
                </a:lnTo>
                <a:lnTo>
                  <a:pt x="4294" y="0"/>
                </a:lnTo>
                <a:lnTo>
                  <a:pt x="4982" y="195"/>
                </a:lnTo>
                <a:lnTo>
                  <a:pt x="4506" y="1122"/>
                </a:lnTo>
                <a:lnTo>
                  <a:pt x="2701" y="2087"/>
                </a:lnTo>
                <a:lnTo>
                  <a:pt x="2701" y="4763"/>
                </a:lnTo>
                <a:lnTo>
                  <a:pt x="2603" y="4763"/>
                </a:lnTo>
                <a:lnTo>
                  <a:pt x="2603" y="1658"/>
                </a:lnTo>
                <a:lnTo>
                  <a:pt x="2173" y="2059"/>
                </a:lnTo>
                <a:lnTo>
                  <a:pt x="2173" y="4763"/>
                </a:lnTo>
                <a:lnTo>
                  <a:pt x="2075" y="4763"/>
                </a:lnTo>
                <a:lnTo>
                  <a:pt x="2075" y="2393"/>
                </a:lnTo>
                <a:close/>
                <a:moveTo>
                  <a:pt x="4424" y="1267"/>
                </a:moveTo>
                <a:lnTo>
                  <a:pt x="4526" y="1267"/>
                </a:lnTo>
                <a:lnTo>
                  <a:pt x="4886" y="1645"/>
                </a:lnTo>
                <a:lnTo>
                  <a:pt x="4526" y="2022"/>
                </a:lnTo>
                <a:lnTo>
                  <a:pt x="3021" y="2022"/>
                </a:lnTo>
                <a:lnTo>
                  <a:pt x="3202" y="1925"/>
                </a:lnTo>
                <a:lnTo>
                  <a:pt x="4485" y="1925"/>
                </a:lnTo>
                <a:lnTo>
                  <a:pt x="4752" y="1645"/>
                </a:lnTo>
                <a:lnTo>
                  <a:pt x="4485" y="1364"/>
                </a:lnTo>
                <a:lnTo>
                  <a:pt x="4243" y="1364"/>
                </a:lnTo>
                <a:lnTo>
                  <a:pt x="4424" y="1267"/>
                </a:lnTo>
                <a:close/>
              </a:path>
            </a:pathLst>
          </a:custGeom>
          <a:solidFill>
            <a:srgbClr val="FED44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 130"/>
          <p:cNvSpPr>
            <a:spLocks noChangeAspect="1" noEditPoints="1"/>
          </p:cNvSpPr>
          <p:nvPr/>
        </p:nvSpPr>
        <p:spPr bwMode="auto">
          <a:xfrm>
            <a:off x="5034137" y="1434810"/>
            <a:ext cx="1388434" cy="825484"/>
          </a:xfrm>
          <a:custGeom>
            <a:avLst/>
            <a:gdLst>
              <a:gd name="T0" fmla="*/ 2147483647 w 6568"/>
              <a:gd name="T1" fmla="*/ 2147483647 h 3906"/>
              <a:gd name="T2" fmla="*/ 2147483647 w 6568"/>
              <a:gd name="T3" fmla="*/ 2147483647 h 3906"/>
              <a:gd name="T4" fmla="*/ 2147483647 w 6568"/>
              <a:gd name="T5" fmla="*/ 2147483647 h 3906"/>
              <a:gd name="T6" fmla="*/ 2147483647 w 6568"/>
              <a:gd name="T7" fmla="*/ 2147483647 h 3906"/>
              <a:gd name="T8" fmla="*/ 2147483647 w 6568"/>
              <a:gd name="T9" fmla="*/ 2147483647 h 3906"/>
              <a:gd name="T10" fmla="*/ 2147483647 w 6568"/>
              <a:gd name="T11" fmla="*/ 2147483647 h 3906"/>
              <a:gd name="T12" fmla="*/ 2147483647 w 6568"/>
              <a:gd name="T13" fmla="*/ 2147483647 h 3906"/>
              <a:gd name="T14" fmla="*/ 2147483647 w 6568"/>
              <a:gd name="T15" fmla="*/ 2147483647 h 3906"/>
              <a:gd name="T16" fmla="*/ 2147483647 w 6568"/>
              <a:gd name="T17" fmla="*/ 2147483647 h 3906"/>
              <a:gd name="T18" fmla="*/ 2147483647 w 6568"/>
              <a:gd name="T19" fmla="*/ 2147483647 h 3906"/>
              <a:gd name="T20" fmla="*/ 2147483647 w 6568"/>
              <a:gd name="T21" fmla="*/ 2147483647 h 3906"/>
              <a:gd name="T22" fmla="*/ 2147483647 w 6568"/>
              <a:gd name="T23" fmla="*/ 2147483647 h 3906"/>
              <a:gd name="T24" fmla="*/ 2147483647 w 6568"/>
              <a:gd name="T25" fmla="*/ 2147483647 h 3906"/>
              <a:gd name="T26" fmla="*/ 2147483647 w 6568"/>
              <a:gd name="T27" fmla="*/ 2147483647 h 3906"/>
              <a:gd name="T28" fmla="*/ 2147483647 w 6568"/>
              <a:gd name="T29" fmla="*/ 2147483647 h 3906"/>
              <a:gd name="T30" fmla="*/ 2147483647 w 6568"/>
              <a:gd name="T31" fmla="*/ 2147483647 h 3906"/>
              <a:gd name="T32" fmla="*/ 2147483647 w 6568"/>
              <a:gd name="T33" fmla="*/ 2147483647 h 3906"/>
              <a:gd name="T34" fmla="*/ 2147483647 w 6568"/>
              <a:gd name="T35" fmla="*/ 2147483647 h 3906"/>
              <a:gd name="T36" fmla="*/ 2147483647 w 6568"/>
              <a:gd name="T37" fmla="*/ 2147483647 h 3906"/>
              <a:gd name="T38" fmla="*/ 2147483647 w 6568"/>
              <a:gd name="T39" fmla="*/ 2147483647 h 3906"/>
              <a:gd name="T40" fmla="*/ 2147483647 w 6568"/>
              <a:gd name="T41" fmla="*/ 2147483647 h 3906"/>
              <a:gd name="T42" fmla="*/ 2147483647 w 6568"/>
              <a:gd name="T43" fmla="*/ 2147483647 h 3906"/>
              <a:gd name="T44" fmla="*/ 2147483647 w 6568"/>
              <a:gd name="T45" fmla="*/ 2147483647 h 3906"/>
              <a:gd name="T46" fmla="*/ 2147483647 w 6568"/>
              <a:gd name="T47" fmla="*/ 2147483647 h 3906"/>
              <a:gd name="T48" fmla="*/ 2147483647 w 6568"/>
              <a:gd name="T49" fmla="*/ 2147483647 h 3906"/>
              <a:gd name="T50" fmla="*/ 2147483647 w 6568"/>
              <a:gd name="T51" fmla="*/ 2147483647 h 3906"/>
              <a:gd name="T52" fmla="*/ 2147483647 w 6568"/>
              <a:gd name="T53" fmla="*/ 2147483647 h 3906"/>
              <a:gd name="T54" fmla="*/ 2147483647 w 6568"/>
              <a:gd name="T55" fmla="*/ 2147483647 h 3906"/>
              <a:gd name="T56" fmla="*/ 2147483647 w 6568"/>
              <a:gd name="T57" fmla="*/ 2147483647 h 3906"/>
              <a:gd name="T58" fmla="*/ 2147483647 w 6568"/>
              <a:gd name="T59" fmla="*/ 2147483647 h 3906"/>
              <a:gd name="T60" fmla="*/ 2147483647 w 6568"/>
              <a:gd name="T61" fmla="*/ 2147483647 h 3906"/>
              <a:gd name="T62" fmla="*/ 2147483647 w 6568"/>
              <a:gd name="T63" fmla="*/ 2147483647 h 3906"/>
              <a:gd name="T64" fmla="*/ 2147483647 w 6568"/>
              <a:gd name="T65" fmla="*/ 2147483647 h 3906"/>
              <a:gd name="T66" fmla="*/ 2147483647 w 6568"/>
              <a:gd name="T67" fmla="*/ 2147483647 h 3906"/>
              <a:gd name="T68" fmla="*/ 2147483647 w 6568"/>
              <a:gd name="T69" fmla="*/ 2147483647 h 3906"/>
              <a:gd name="T70" fmla="*/ 2147483647 w 6568"/>
              <a:gd name="T71" fmla="*/ 2147483647 h 3906"/>
              <a:gd name="T72" fmla="*/ 2147483647 w 6568"/>
              <a:gd name="T73" fmla="*/ 2147483647 h 3906"/>
              <a:gd name="T74" fmla="*/ 2147483647 w 6568"/>
              <a:gd name="T75" fmla="*/ 2147483647 h 3906"/>
              <a:gd name="T76" fmla="*/ 2147483647 w 6568"/>
              <a:gd name="T77" fmla="*/ 2147483647 h 3906"/>
              <a:gd name="T78" fmla="*/ 2147483647 w 6568"/>
              <a:gd name="T79" fmla="*/ 2147483647 h 3906"/>
              <a:gd name="T80" fmla="*/ 2147483647 w 6568"/>
              <a:gd name="T81" fmla="*/ 2147483647 h 3906"/>
              <a:gd name="T82" fmla="*/ 2147483647 w 6568"/>
              <a:gd name="T83" fmla="*/ 2147483647 h 3906"/>
              <a:gd name="T84" fmla="*/ 2147483647 w 6568"/>
              <a:gd name="T85" fmla="*/ 2147483647 h 3906"/>
              <a:gd name="T86" fmla="*/ 2147483647 w 6568"/>
              <a:gd name="T87" fmla="*/ 2147483647 h 3906"/>
              <a:gd name="T88" fmla="*/ 2147483647 w 6568"/>
              <a:gd name="T89" fmla="*/ 2147483647 h 3906"/>
              <a:gd name="T90" fmla="*/ 2147483647 w 6568"/>
              <a:gd name="T91" fmla="*/ 2147483647 h 3906"/>
              <a:gd name="T92" fmla="*/ 2147483647 w 6568"/>
              <a:gd name="T93" fmla="*/ 2147483647 h 3906"/>
              <a:gd name="T94" fmla="*/ 2147483647 w 6568"/>
              <a:gd name="T95" fmla="*/ 2147483647 h 3906"/>
              <a:gd name="T96" fmla="*/ 2147483647 w 6568"/>
              <a:gd name="T97" fmla="*/ 2147483647 h 3906"/>
              <a:gd name="T98" fmla="*/ 2147483647 w 6568"/>
              <a:gd name="T99" fmla="*/ 2147483647 h 3906"/>
              <a:gd name="T100" fmla="*/ 2147483647 w 6568"/>
              <a:gd name="T101" fmla="*/ 2147483647 h 3906"/>
              <a:gd name="T102" fmla="*/ 2147483647 w 6568"/>
              <a:gd name="T103" fmla="*/ 2147483647 h 3906"/>
              <a:gd name="T104" fmla="*/ 2147483647 w 6568"/>
              <a:gd name="T105" fmla="*/ 2147483647 h 3906"/>
              <a:gd name="T106" fmla="*/ 2147483647 w 6568"/>
              <a:gd name="T107" fmla="*/ 2147483647 h 3906"/>
              <a:gd name="T108" fmla="*/ 2147483647 w 6568"/>
              <a:gd name="T109" fmla="*/ 2147483647 h 3906"/>
              <a:gd name="T110" fmla="*/ 2147483647 w 6568"/>
              <a:gd name="T111" fmla="*/ 2147483647 h 3906"/>
              <a:gd name="T112" fmla="*/ 2147483647 w 6568"/>
              <a:gd name="T113" fmla="*/ 2147483647 h 3906"/>
              <a:gd name="T114" fmla="*/ 2147483647 w 6568"/>
              <a:gd name="T115" fmla="*/ 2147483647 h 3906"/>
              <a:gd name="T116" fmla="*/ 2147483647 w 6568"/>
              <a:gd name="T117" fmla="*/ 2147483647 h 3906"/>
              <a:gd name="T118" fmla="*/ 2147483647 w 6568"/>
              <a:gd name="T119" fmla="*/ 2147483647 h 3906"/>
              <a:gd name="T120" fmla="*/ 2147483647 w 6568"/>
              <a:gd name="T121" fmla="*/ 2147483647 h 390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568"/>
              <a:gd name="T184" fmla="*/ 0 h 3906"/>
              <a:gd name="T185" fmla="*/ 6568 w 6568"/>
              <a:gd name="T186" fmla="*/ 3906 h 390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568" h="3906">
                <a:moveTo>
                  <a:pt x="0" y="3296"/>
                </a:moveTo>
                <a:lnTo>
                  <a:pt x="84" y="2390"/>
                </a:lnTo>
                <a:lnTo>
                  <a:pt x="88" y="2350"/>
                </a:lnTo>
                <a:lnTo>
                  <a:pt x="96" y="2312"/>
                </a:lnTo>
                <a:lnTo>
                  <a:pt x="104" y="2276"/>
                </a:lnTo>
                <a:lnTo>
                  <a:pt x="114" y="2242"/>
                </a:lnTo>
                <a:lnTo>
                  <a:pt x="126" y="2210"/>
                </a:lnTo>
                <a:lnTo>
                  <a:pt x="142" y="2182"/>
                </a:lnTo>
                <a:lnTo>
                  <a:pt x="158" y="2154"/>
                </a:lnTo>
                <a:lnTo>
                  <a:pt x="178" y="2130"/>
                </a:lnTo>
                <a:lnTo>
                  <a:pt x="198" y="2108"/>
                </a:lnTo>
                <a:lnTo>
                  <a:pt x="222" y="2090"/>
                </a:lnTo>
                <a:lnTo>
                  <a:pt x="250" y="2074"/>
                </a:lnTo>
                <a:lnTo>
                  <a:pt x="278" y="2060"/>
                </a:lnTo>
                <a:lnTo>
                  <a:pt x="310" y="2050"/>
                </a:lnTo>
                <a:lnTo>
                  <a:pt x="346" y="2042"/>
                </a:lnTo>
                <a:lnTo>
                  <a:pt x="384" y="2036"/>
                </a:lnTo>
                <a:lnTo>
                  <a:pt x="424" y="2036"/>
                </a:lnTo>
                <a:lnTo>
                  <a:pt x="808" y="2036"/>
                </a:lnTo>
                <a:lnTo>
                  <a:pt x="850" y="2036"/>
                </a:lnTo>
                <a:lnTo>
                  <a:pt x="890" y="2042"/>
                </a:lnTo>
                <a:lnTo>
                  <a:pt x="928" y="2050"/>
                </a:lnTo>
                <a:lnTo>
                  <a:pt x="964" y="2060"/>
                </a:lnTo>
                <a:lnTo>
                  <a:pt x="998" y="2072"/>
                </a:lnTo>
                <a:lnTo>
                  <a:pt x="1030" y="2088"/>
                </a:lnTo>
                <a:lnTo>
                  <a:pt x="1058" y="2106"/>
                </a:lnTo>
                <a:lnTo>
                  <a:pt x="1086" y="2128"/>
                </a:lnTo>
                <a:lnTo>
                  <a:pt x="1110" y="2150"/>
                </a:lnTo>
                <a:lnTo>
                  <a:pt x="1134" y="2176"/>
                </a:lnTo>
                <a:lnTo>
                  <a:pt x="1154" y="2202"/>
                </a:lnTo>
                <a:lnTo>
                  <a:pt x="1174" y="2232"/>
                </a:lnTo>
                <a:lnTo>
                  <a:pt x="1190" y="2262"/>
                </a:lnTo>
                <a:lnTo>
                  <a:pt x="1206" y="2294"/>
                </a:lnTo>
                <a:lnTo>
                  <a:pt x="1218" y="2328"/>
                </a:lnTo>
                <a:lnTo>
                  <a:pt x="1230" y="2362"/>
                </a:lnTo>
                <a:lnTo>
                  <a:pt x="1376" y="2874"/>
                </a:lnTo>
                <a:lnTo>
                  <a:pt x="1472" y="2828"/>
                </a:lnTo>
                <a:lnTo>
                  <a:pt x="1570" y="2782"/>
                </a:lnTo>
                <a:lnTo>
                  <a:pt x="1672" y="2740"/>
                </a:lnTo>
                <a:lnTo>
                  <a:pt x="1778" y="2700"/>
                </a:lnTo>
                <a:lnTo>
                  <a:pt x="1888" y="2664"/>
                </a:lnTo>
                <a:lnTo>
                  <a:pt x="2000" y="2630"/>
                </a:lnTo>
                <a:lnTo>
                  <a:pt x="2116" y="2598"/>
                </a:lnTo>
                <a:lnTo>
                  <a:pt x="2234" y="2570"/>
                </a:lnTo>
                <a:lnTo>
                  <a:pt x="2354" y="2544"/>
                </a:lnTo>
                <a:lnTo>
                  <a:pt x="2478" y="2522"/>
                </a:lnTo>
                <a:lnTo>
                  <a:pt x="2602" y="2502"/>
                </a:lnTo>
                <a:lnTo>
                  <a:pt x="2730" y="2488"/>
                </a:lnTo>
                <a:lnTo>
                  <a:pt x="2860" y="2474"/>
                </a:lnTo>
                <a:lnTo>
                  <a:pt x="2992" y="2466"/>
                </a:lnTo>
                <a:lnTo>
                  <a:pt x="3126" y="2460"/>
                </a:lnTo>
                <a:lnTo>
                  <a:pt x="3262" y="2458"/>
                </a:lnTo>
                <a:lnTo>
                  <a:pt x="3400" y="2460"/>
                </a:lnTo>
                <a:lnTo>
                  <a:pt x="3536" y="2466"/>
                </a:lnTo>
                <a:lnTo>
                  <a:pt x="3670" y="2476"/>
                </a:lnTo>
                <a:lnTo>
                  <a:pt x="3802" y="2488"/>
                </a:lnTo>
                <a:lnTo>
                  <a:pt x="3932" y="2504"/>
                </a:lnTo>
                <a:lnTo>
                  <a:pt x="4060" y="2524"/>
                </a:lnTo>
                <a:lnTo>
                  <a:pt x="4184" y="2548"/>
                </a:lnTo>
                <a:lnTo>
                  <a:pt x="4308" y="2574"/>
                </a:lnTo>
                <a:lnTo>
                  <a:pt x="4428" y="2602"/>
                </a:lnTo>
                <a:lnTo>
                  <a:pt x="4544" y="2636"/>
                </a:lnTo>
                <a:lnTo>
                  <a:pt x="4658" y="2670"/>
                </a:lnTo>
                <a:lnTo>
                  <a:pt x="4768" y="2710"/>
                </a:lnTo>
                <a:lnTo>
                  <a:pt x="4876" y="2750"/>
                </a:lnTo>
                <a:lnTo>
                  <a:pt x="4978" y="2794"/>
                </a:lnTo>
                <a:lnTo>
                  <a:pt x="5078" y="2840"/>
                </a:lnTo>
                <a:lnTo>
                  <a:pt x="5174" y="2890"/>
                </a:lnTo>
                <a:lnTo>
                  <a:pt x="5190" y="2888"/>
                </a:lnTo>
                <a:lnTo>
                  <a:pt x="5212" y="2816"/>
                </a:lnTo>
                <a:lnTo>
                  <a:pt x="5238" y="2732"/>
                </a:lnTo>
                <a:lnTo>
                  <a:pt x="5290" y="2550"/>
                </a:lnTo>
                <a:lnTo>
                  <a:pt x="5350" y="2336"/>
                </a:lnTo>
                <a:lnTo>
                  <a:pt x="5360" y="2304"/>
                </a:lnTo>
                <a:lnTo>
                  <a:pt x="5374" y="2272"/>
                </a:lnTo>
                <a:lnTo>
                  <a:pt x="5388" y="2242"/>
                </a:lnTo>
                <a:lnTo>
                  <a:pt x="5406" y="2214"/>
                </a:lnTo>
                <a:lnTo>
                  <a:pt x="5424" y="2188"/>
                </a:lnTo>
                <a:lnTo>
                  <a:pt x="5444" y="2162"/>
                </a:lnTo>
                <a:lnTo>
                  <a:pt x="5468" y="2140"/>
                </a:lnTo>
                <a:lnTo>
                  <a:pt x="5492" y="2118"/>
                </a:lnTo>
                <a:lnTo>
                  <a:pt x="5518" y="2100"/>
                </a:lnTo>
                <a:lnTo>
                  <a:pt x="5548" y="2084"/>
                </a:lnTo>
                <a:lnTo>
                  <a:pt x="5578" y="2068"/>
                </a:lnTo>
                <a:lnTo>
                  <a:pt x="5610" y="2058"/>
                </a:lnTo>
                <a:lnTo>
                  <a:pt x="5646" y="2048"/>
                </a:lnTo>
                <a:lnTo>
                  <a:pt x="5682" y="2040"/>
                </a:lnTo>
                <a:lnTo>
                  <a:pt x="5720" y="2036"/>
                </a:lnTo>
                <a:lnTo>
                  <a:pt x="5762" y="2036"/>
                </a:lnTo>
                <a:lnTo>
                  <a:pt x="6144" y="2036"/>
                </a:lnTo>
                <a:lnTo>
                  <a:pt x="6186" y="2036"/>
                </a:lnTo>
                <a:lnTo>
                  <a:pt x="6224" y="2042"/>
                </a:lnTo>
                <a:lnTo>
                  <a:pt x="6258" y="2050"/>
                </a:lnTo>
                <a:lnTo>
                  <a:pt x="6290" y="2060"/>
                </a:lnTo>
                <a:lnTo>
                  <a:pt x="6320" y="2074"/>
                </a:lnTo>
                <a:lnTo>
                  <a:pt x="6346" y="2090"/>
                </a:lnTo>
                <a:lnTo>
                  <a:pt x="6370" y="2108"/>
                </a:lnTo>
                <a:lnTo>
                  <a:pt x="6392" y="2130"/>
                </a:lnTo>
                <a:lnTo>
                  <a:pt x="6412" y="2154"/>
                </a:lnTo>
                <a:lnTo>
                  <a:pt x="6428" y="2182"/>
                </a:lnTo>
                <a:lnTo>
                  <a:pt x="6442" y="2210"/>
                </a:lnTo>
                <a:lnTo>
                  <a:pt x="6456" y="2242"/>
                </a:lnTo>
                <a:lnTo>
                  <a:pt x="6466" y="2276"/>
                </a:lnTo>
                <a:lnTo>
                  <a:pt x="6474" y="2312"/>
                </a:lnTo>
                <a:lnTo>
                  <a:pt x="6480" y="2350"/>
                </a:lnTo>
                <a:lnTo>
                  <a:pt x="6484" y="2390"/>
                </a:lnTo>
                <a:lnTo>
                  <a:pt x="6568" y="3296"/>
                </a:lnTo>
                <a:lnTo>
                  <a:pt x="6408" y="3296"/>
                </a:lnTo>
                <a:lnTo>
                  <a:pt x="6326" y="2404"/>
                </a:lnTo>
                <a:lnTo>
                  <a:pt x="6322" y="2374"/>
                </a:lnTo>
                <a:lnTo>
                  <a:pt x="6318" y="2348"/>
                </a:lnTo>
                <a:lnTo>
                  <a:pt x="6314" y="2324"/>
                </a:lnTo>
                <a:lnTo>
                  <a:pt x="6308" y="2302"/>
                </a:lnTo>
                <a:lnTo>
                  <a:pt x="6300" y="2282"/>
                </a:lnTo>
                <a:lnTo>
                  <a:pt x="6292" y="2266"/>
                </a:lnTo>
                <a:lnTo>
                  <a:pt x="6284" y="2250"/>
                </a:lnTo>
                <a:lnTo>
                  <a:pt x="6272" y="2238"/>
                </a:lnTo>
                <a:lnTo>
                  <a:pt x="6262" y="2226"/>
                </a:lnTo>
                <a:lnTo>
                  <a:pt x="6248" y="2218"/>
                </a:lnTo>
                <a:lnTo>
                  <a:pt x="6234" y="2210"/>
                </a:lnTo>
                <a:lnTo>
                  <a:pt x="6220" y="2204"/>
                </a:lnTo>
                <a:lnTo>
                  <a:pt x="6204" y="2200"/>
                </a:lnTo>
                <a:lnTo>
                  <a:pt x="6186" y="2198"/>
                </a:lnTo>
                <a:lnTo>
                  <a:pt x="6166" y="2196"/>
                </a:lnTo>
                <a:lnTo>
                  <a:pt x="6144" y="2196"/>
                </a:lnTo>
                <a:lnTo>
                  <a:pt x="5762" y="2196"/>
                </a:lnTo>
                <a:lnTo>
                  <a:pt x="5736" y="2196"/>
                </a:lnTo>
                <a:lnTo>
                  <a:pt x="5712" y="2198"/>
                </a:lnTo>
                <a:lnTo>
                  <a:pt x="5690" y="2202"/>
                </a:lnTo>
                <a:lnTo>
                  <a:pt x="5666" y="2206"/>
                </a:lnTo>
                <a:lnTo>
                  <a:pt x="5644" y="2212"/>
                </a:lnTo>
                <a:lnTo>
                  <a:pt x="5624" y="2220"/>
                </a:lnTo>
                <a:lnTo>
                  <a:pt x="5604" y="2230"/>
                </a:lnTo>
                <a:lnTo>
                  <a:pt x="5586" y="2240"/>
                </a:lnTo>
                <a:lnTo>
                  <a:pt x="5568" y="2252"/>
                </a:lnTo>
                <a:lnTo>
                  <a:pt x="5552" y="2264"/>
                </a:lnTo>
                <a:lnTo>
                  <a:pt x="5536" y="2278"/>
                </a:lnTo>
                <a:lnTo>
                  <a:pt x="5522" y="2294"/>
                </a:lnTo>
                <a:lnTo>
                  <a:pt x="5510" y="2312"/>
                </a:lnTo>
                <a:lnTo>
                  <a:pt x="5500" y="2330"/>
                </a:lnTo>
                <a:lnTo>
                  <a:pt x="5492" y="2350"/>
                </a:lnTo>
                <a:lnTo>
                  <a:pt x="5486" y="2370"/>
                </a:lnTo>
                <a:lnTo>
                  <a:pt x="5466" y="2452"/>
                </a:lnTo>
                <a:lnTo>
                  <a:pt x="5418" y="2644"/>
                </a:lnTo>
                <a:lnTo>
                  <a:pt x="5360" y="2864"/>
                </a:lnTo>
                <a:lnTo>
                  <a:pt x="5332" y="2958"/>
                </a:lnTo>
                <a:lnTo>
                  <a:pt x="5310" y="3032"/>
                </a:lnTo>
                <a:lnTo>
                  <a:pt x="4598" y="3132"/>
                </a:lnTo>
                <a:lnTo>
                  <a:pt x="4598" y="3470"/>
                </a:lnTo>
                <a:lnTo>
                  <a:pt x="5632" y="3470"/>
                </a:lnTo>
                <a:lnTo>
                  <a:pt x="5942" y="2764"/>
                </a:lnTo>
                <a:lnTo>
                  <a:pt x="6016" y="2798"/>
                </a:lnTo>
                <a:lnTo>
                  <a:pt x="5774" y="3348"/>
                </a:lnTo>
                <a:lnTo>
                  <a:pt x="5824" y="3410"/>
                </a:lnTo>
                <a:lnTo>
                  <a:pt x="5870" y="3472"/>
                </a:lnTo>
                <a:lnTo>
                  <a:pt x="5912" y="3538"/>
                </a:lnTo>
                <a:lnTo>
                  <a:pt x="5932" y="3570"/>
                </a:lnTo>
                <a:lnTo>
                  <a:pt x="5950" y="3602"/>
                </a:lnTo>
                <a:lnTo>
                  <a:pt x="5966" y="3636"/>
                </a:lnTo>
                <a:lnTo>
                  <a:pt x="5982" y="3670"/>
                </a:lnTo>
                <a:lnTo>
                  <a:pt x="5996" y="3704"/>
                </a:lnTo>
                <a:lnTo>
                  <a:pt x="6008" y="3738"/>
                </a:lnTo>
                <a:lnTo>
                  <a:pt x="6020" y="3772"/>
                </a:lnTo>
                <a:lnTo>
                  <a:pt x="6030" y="3806"/>
                </a:lnTo>
                <a:lnTo>
                  <a:pt x="6040" y="3842"/>
                </a:lnTo>
                <a:lnTo>
                  <a:pt x="6048" y="3876"/>
                </a:lnTo>
                <a:lnTo>
                  <a:pt x="470" y="3906"/>
                </a:lnTo>
                <a:lnTo>
                  <a:pt x="478" y="3866"/>
                </a:lnTo>
                <a:lnTo>
                  <a:pt x="488" y="3828"/>
                </a:lnTo>
                <a:lnTo>
                  <a:pt x="498" y="3788"/>
                </a:lnTo>
                <a:lnTo>
                  <a:pt x="510" y="3750"/>
                </a:lnTo>
                <a:lnTo>
                  <a:pt x="524" y="3710"/>
                </a:lnTo>
                <a:lnTo>
                  <a:pt x="540" y="3672"/>
                </a:lnTo>
                <a:lnTo>
                  <a:pt x="558" y="3636"/>
                </a:lnTo>
                <a:lnTo>
                  <a:pt x="576" y="3598"/>
                </a:lnTo>
                <a:lnTo>
                  <a:pt x="596" y="3560"/>
                </a:lnTo>
                <a:lnTo>
                  <a:pt x="618" y="3524"/>
                </a:lnTo>
                <a:lnTo>
                  <a:pt x="642" y="3488"/>
                </a:lnTo>
                <a:lnTo>
                  <a:pt x="668" y="3452"/>
                </a:lnTo>
                <a:lnTo>
                  <a:pt x="694" y="3416"/>
                </a:lnTo>
                <a:lnTo>
                  <a:pt x="722" y="3382"/>
                </a:lnTo>
                <a:lnTo>
                  <a:pt x="750" y="3348"/>
                </a:lnTo>
                <a:lnTo>
                  <a:pt x="782" y="3314"/>
                </a:lnTo>
                <a:lnTo>
                  <a:pt x="554" y="2798"/>
                </a:lnTo>
                <a:lnTo>
                  <a:pt x="628" y="2764"/>
                </a:lnTo>
                <a:lnTo>
                  <a:pt x="938" y="3470"/>
                </a:lnTo>
                <a:lnTo>
                  <a:pt x="1972" y="3470"/>
                </a:lnTo>
                <a:lnTo>
                  <a:pt x="1972" y="3132"/>
                </a:lnTo>
                <a:lnTo>
                  <a:pt x="1260" y="3032"/>
                </a:lnTo>
                <a:lnTo>
                  <a:pt x="1110" y="2422"/>
                </a:lnTo>
                <a:lnTo>
                  <a:pt x="1102" y="2396"/>
                </a:lnTo>
                <a:lnTo>
                  <a:pt x="1092" y="2372"/>
                </a:lnTo>
                <a:lnTo>
                  <a:pt x="1082" y="2350"/>
                </a:lnTo>
                <a:lnTo>
                  <a:pt x="1070" y="2328"/>
                </a:lnTo>
                <a:lnTo>
                  <a:pt x="1054" y="2308"/>
                </a:lnTo>
                <a:lnTo>
                  <a:pt x="1040" y="2290"/>
                </a:lnTo>
                <a:lnTo>
                  <a:pt x="1022" y="2272"/>
                </a:lnTo>
                <a:lnTo>
                  <a:pt x="1002" y="2256"/>
                </a:lnTo>
                <a:lnTo>
                  <a:pt x="982" y="2242"/>
                </a:lnTo>
                <a:lnTo>
                  <a:pt x="962" y="2230"/>
                </a:lnTo>
                <a:lnTo>
                  <a:pt x="938" y="2220"/>
                </a:lnTo>
                <a:lnTo>
                  <a:pt x="914" y="2212"/>
                </a:lnTo>
                <a:lnTo>
                  <a:pt x="890" y="2204"/>
                </a:lnTo>
                <a:lnTo>
                  <a:pt x="864" y="2200"/>
                </a:lnTo>
                <a:lnTo>
                  <a:pt x="836" y="2196"/>
                </a:lnTo>
                <a:lnTo>
                  <a:pt x="808" y="2196"/>
                </a:lnTo>
                <a:lnTo>
                  <a:pt x="424" y="2196"/>
                </a:lnTo>
                <a:lnTo>
                  <a:pt x="404" y="2196"/>
                </a:lnTo>
                <a:lnTo>
                  <a:pt x="384" y="2198"/>
                </a:lnTo>
                <a:lnTo>
                  <a:pt x="366" y="2200"/>
                </a:lnTo>
                <a:lnTo>
                  <a:pt x="350" y="2204"/>
                </a:lnTo>
                <a:lnTo>
                  <a:pt x="334" y="2210"/>
                </a:lnTo>
                <a:lnTo>
                  <a:pt x="320" y="2218"/>
                </a:lnTo>
                <a:lnTo>
                  <a:pt x="308" y="2226"/>
                </a:lnTo>
                <a:lnTo>
                  <a:pt x="296" y="2238"/>
                </a:lnTo>
                <a:lnTo>
                  <a:pt x="286" y="2250"/>
                </a:lnTo>
                <a:lnTo>
                  <a:pt x="276" y="2266"/>
                </a:lnTo>
                <a:lnTo>
                  <a:pt x="268" y="2282"/>
                </a:lnTo>
                <a:lnTo>
                  <a:pt x="262" y="2302"/>
                </a:lnTo>
                <a:lnTo>
                  <a:pt x="256" y="2324"/>
                </a:lnTo>
                <a:lnTo>
                  <a:pt x="250" y="2348"/>
                </a:lnTo>
                <a:lnTo>
                  <a:pt x="246" y="2374"/>
                </a:lnTo>
                <a:lnTo>
                  <a:pt x="244" y="2404"/>
                </a:lnTo>
                <a:lnTo>
                  <a:pt x="162" y="3296"/>
                </a:lnTo>
                <a:lnTo>
                  <a:pt x="0" y="3296"/>
                </a:lnTo>
                <a:close/>
                <a:moveTo>
                  <a:pt x="2874" y="2672"/>
                </a:moveTo>
                <a:lnTo>
                  <a:pt x="2422" y="3676"/>
                </a:lnTo>
                <a:lnTo>
                  <a:pt x="4168" y="3676"/>
                </a:lnTo>
                <a:lnTo>
                  <a:pt x="3716" y="2672"/>
                </a:lnTo>
                <a:lnTo>
                  <a:pt x="2874" y="2672"/>
                </a:lnTo>
                <a:close/>
                <a:moveTo>
                  <a:pt x="2764" y="3426"/>
                </a:moveTo>
                <a:lnTo>
                  <a:pt x="3824" y="3426"/>
                </a:lnTo>
                <a:lnTo>
                  <a:pt x="3858" y="3506"/>
                </a:lnTo>
                <a:lnTo>
                  <a:pt x="2730" y="3506"/>
                </a:lnTo>
                <a:lnTo>
                  <a:pt x="2764" y="3426"/>
                </a:lnTo>
                <a:close/>
                <a:moveTo>
                  <a:pt x="2838" y="3258"/>
                </a:moveTo>
                <a:lnTo>
                  <a:pt x="3752" y="3258"/>
                </a:lnTo>
                <a:lnTo>
                  <a:pt x="3786" y="3338"/>
                </a:lnTo>
                <a:lnTo>
                  <a:pt x="2802" y="3338"/>
                </a:lnTo>
                <a:lnTo>
                  <a:pt x="2838" y="3258"/>
                </a:lnTo>
                <a:close/>
                <a:moveTo>
                  <a:pt x="3714" y="3170"/>
                </a:moveTo>
                <a:lnTo>
                  <a:pt x="2876" y="3170"/>
                </a:lnTo>
                <a:lnTo>
                  <a:pt x="2910" y="3090"/>
                </a:lnTo>
                <a:lnTo>
                  <a:pt x="3678" y="3090"/>
                </a:lnTo>
                <a:lnTo>
                  <a:pt x="3714" y="3170"/>
                </a:lnTo>
                <a:close/>
                <a:moveTo>
                  <a:pt x="3166" y="2810"/>
                </a:moveTo>
                <a:lnTo>
                  <a:pt x="3166" y="2810"/>
                </a:lnTo>
                <a:lnTo>
                  <a:pt x="3134" y="2810"/>
                </a:lnTo>
                <a:lnTo>
                  <a:pt x="3108" y="2816"/>
                </a:lnTo>
                <a:lnTo>
                  <a:pt x="3086" y="2822"/>
                </a:lnTo>
                <a:lnTo>
                  <a:pt x="3068" y="2830"/>
                </a:lnTo>
                <a:lnTo>
                  <a:pt x="3054" y="2838"/>
                </a:lnTo>
                <a:lnTo>
                  <a:pt x="3044" y="2848"/>
                </a:lnTo>
                <a:lnTo>
                  <a:pt x="3038" y="2854"/>
                </a:lnTo>
                <a:lnTo>
                  <a:pt x="3036" y="2860"/>
                </a:lnTo>
                <a:lnTo>
                  <a:pt x="3038" y="2866"/>
                </a:lnTo>
                <a:lnTo>
                  <a:pt x="3042" y="2872"/>
                </a:lnTo>
                <a:lnTo>
                  <a:pt x="3052" y="2882"/>
                </a:lnTo>
                <a:lnTo>
                  <a:pt x="3064" y="2890"/>
                </a:lnTo>
                <a:lnTo>
                  <a:pt x="3082" y="2898"/>
                </a:lnTo>
                <a:lnTo>
                  <a:pt x="3104" y="2906"/>
                </a:lnTo>
                <a:lnTo>
                  <a:pt x="3132" y="2912"/>
                </a:lnTo>
                <a:lnTo>
                  <a:pt x="3166" y="2914"/>
                </a:lnTo>
                <a:lnTo>
                  <a:pt x="3202" y="2912"/>
                </a:lnTo>
                <a:lnTo>
                  <a:pt x="3230" y="2906"/>
                </a:lnTo>
                <a:lnTo>
                  <a:pt x="3252" y="2898"/>
                </a:lnTo>
                <a:lnTo>
                  <a:pt x="3270" y="2890"/>
                </a:lnTo>
                <a:lnTo>
                  <a:pt x="3282" y="2882"/>
                </a:lnTo>
                <a:lnTo>
                  <a:pt x="3290" y="2872"/>
                </a:lnTo>
                <a:lnTo>
                  <a:pt x="3296" y="2866"/>
                </a:lnTo>
                <a:lnTo>
                  <a:pt x="3296" y="2860"/>
                </a:lnTo>
                <a:lnTo>
                  <a:pt x="3294" y="2854"/>
                </a:lnTo>
                <a:lnTo>
                  <a:pt x="3288" y="2848"/>
                </a:lnTo>
                <a:lnTo>
                  <a:pt x="3280" y="2838"/>
                </a:lnTo>
                <a:lnTo>
                  <a:pt x="3266" y="2830"/>
                </a:lnTo>
                <a:lnTo>
                  <a:pt x="3248" y="2822"/>
                </a:lnTo>
                <a:lnTo>
                  <a:pt x="3226" y="2816"/>
                </a:lnTo>
                <a:lnTo>
                  <a:pt x="3198" y="2810"/>
                </a:lnTo>
                <a:lnTo>
                  <a:pt x="3166" y="2810"/>
                </a:lnTo>
                <a:close/>
                <a:moveTo>
                  <a:pt x="3166" y="2738"/>
                </a:moveTo>
                <a:lnTo>
                  <a:pt x="3166" y="2738"/>
                </a:lnTo>
                <a:lnTo>
                  <a:pt x="3192" y="2738"/>
                </a:lnTo>
                <a:lnTo>
                  <a:pt x="3216" y="2740"/>
                </a:lnTo>
                <a:lnTo>
                  <a:pt x="3238" y="2744"/>
                </a:lnTo>
                <a:lnTo>
                  <a:pt x="3258" y="2748"/>
                </a:lnTo>
                <a:lnTo>
                  <a:pt x="3276" y="2754"/>
                </a:lnTo>
                <a:lnTo>
                  <a:pt x="3294" y="2762"/>
                </a:lnTo>
                <a:lnTo>
                  <a:pt x="3310" y="2770"/>
                </a:lnTo>
                <a:lnTo>
                  <a:pt x="3324" y="2778"/>
                </a:lnTo>
                <a:lnTo>
                  <a:pt x="3336" y="2788"/>
                </a:lnTo>
                <a:lnTo>
                  <a:pt x="3346" y="2798"/>
                </a:lnTo>
                <a:lnTo>
                  <a:pt x="3356" y="2810"/>
                </a:lnTo>
                <a:lnTo>
                  <a:pt x="3362" y="2820"/>
                </a:lnTo>
                <a:lnTo>
                  <a:pt x="3368" y="2832"/>
                </a:lnTo>
                <a:lnTo>
                  <a:pt x="3372" y="2844"/>
                </a:lnTo>
                <a:lnTo>
                  <a:pt x="3374" y="2856"/>
                </a:lnTo>
                <a:lnTo>
                  <a:pt x="3376" y="2870"/>
                </a:lnTo>
                <a:lnTo>
                  <a:pt x="3376" y="2882"/>
                </a:lnTo>
                <a:lnTo>
                  <a:pt x="3372" y="2894"/>
                </a:lnTo>
                <a:lnTo>
                  <a:pt x="3368" y="2906"/>
                </a:lnTo>
                <a:lnTo>
                  <a:pt x="3362" y="2918"/>
                </a:lnTo>
                <a:lnTo>
                  <a:pt x="3356" y="2930"/>
                </a:lnTo>
                <a:lnTo>
                  <a:pt x="3346" y="2940"/>
                </a:lnTo>
                <a:lnTo>
                  <a:pt x="3336" y="2950"/>
                </a:lnTo>
                <a:lnTo>
                  <a:pt x="3324" y="2960"/>
                </a:lnTo>
                <a:lnTo>
                  <a:pt x="3310" y="2968"/>
                </a:lnTo>
                <a:lnTo>
                  <a:pt x="3294" y="2976"/>
                </a:lnTo>
                <a:lnTo>
                  <a:pt x="3278" y="2984"/>
                </a:lnTo>
                <a:lnTo>
                  <a:pt x="3258" y="2990"/>
                </a:lnTo>
                <a:lnTo>
                  <a:pt x="3238" y="2994"/>
                </a:lnTo>
                <a:lnTo>
                  <a:pt x="3216" y="2998"/>
                </a:lnTo>
                <a:lnTo>
                  <a:pt x="3192" y="3000"/>
                </a:lnTo>
                <a:lnTo>
                  <a:pt x="3166" y="3002"/>
                </a:lnTo>
                <a:lnTo>
                  <a:pt x="3142" y="3000"/>
                </a:lnTo>
                <a:lnTo>
                  <a:pt x="3118" y="2998"/>
                </a:lnTo>
                <a:lnTo>
                  <a:pt x="3096" y="2994"/>
                </a:lnTo>
                <a:lnTo>
                  <a:pt x="3076" y="2990"/>
                </a:lnTo>
                <a:lnTo>
                  <a:pt x="3056" y="2984"/>
                </a:lnTo>
                <a:lnTo>
                  <a:pt x="3040" y="2976"/>
                </a:lnTo>
                <a:lnTo>
                  <a:pt x="3024" y="2968"/>
                </a:lnTo>
                <a:lnTo>
                  <a:pt x="3010" y="2960"/>
                </a:lnTo>
                <a:lnTo>
                  <a:pt x="2998" y="2950"/>
                </a:lnTo>
                <a:lnTo>
                  <a:pt x="2988" y="2940"/>
                </a:lnTo>
                <a:lnTo>
                  <a:pt x="2978" y="2930"/>
                </a:lnTo>
                <a:lnTo>
                  <a:pt x="2970" y="2918"/>
                </a:lnTo>
                <a:lnTo>
                  <a:pt x="2964" y="2906"/>
                </a:lnTo>
                <a:lnTo>
                  <a:pt x="2960" y="2894"/>
                </a:lnTo>
                <a:lnTo>
                  <a:pt x="2958" y="2882"/>
                </a:lnTo>
                <a:lnTo>
                  <a:pt x="2958" y="2870"/>
                </a:lnTo>
                <a:lnTo>
                  <a:pt x="2958" y="2856"/>
                </a:lnTo>
                <a:lnTo>
                  <a:pt x="2960" y="2844"/>
                </a:lnTo>
                <a:lnTo>
                  <a:pt x="2964" y="2832"/>
                </a:lnTo>
                <a:lnTo>
                  <a:pt x="2970" y="2820"/>
                </a:lnTo>
                <a:lnTo>
                  <a:pt x="2978" y="2810"/>
                </a:lnTo>
                <a:lnTo>
                  <a:pt x="2986" y="2798"/>
                </a:lnTo>
                <a:lnTo>
                  <a:pt x="2998" y="2788"/>
                </a:lnTo>
                <a:lnTo>
                  <a:pt x="3010" y="2778"/>
                </a:lnTo>
                <a:lnTo>
                  <a:pt x="3024" y="2770"/>
                </a:lnTo>
                <a:lnTo>
                  <a:pt x="3040" y="2762"/>
                </a:lnTo>
                <a:lnTo>
                  <a:pt x="3056" y="2754"/>
                </a:lnTo>
                <a:lnTo>
                  <a:pt x="3076" y="2748"/>
                </a:lnTo>
                <a:lnTo>
                  <a:pt x="3096" y="2744"/>
                </a:lnTo>
                <a:lnTo>
                  <a:pt x="3118" y="2740"/>
                </a:lnTo>
                <a:lnTo>
                  <a:pt x="3142" y="2738"/>
                </a:lnTo>
                <a:lnTo>
                  <a:pt x="3166" y="2738"/>
                </a:lnTo>
                <a:close/>
                <a:moveTo>
                  <a:pt x="3234" y="0"/>
                </a:moveTo>
                <a:lnTo>
                  <a:pt x="3234" y="0"/>
                </a:lnTo>
                <a:lnTo>
                  <a:pt x="3254" y="2"/>
                </a:lnTo>
                <a:lnTo>
                  <a:pt x="3276" y="4"/>
                </a:lnTo>
                <a:lnTo>
                  <a:pt x="3318" y="10"/>
                </a:lnTo>
                <a:lnTo>
                  <a:pt x="3358" y="22"/>
                </a:lnTo>
                <a:lnTo>
                  <a:pt x="3396" y="38"/>
                </a:lnTo>
                <a:lnTo>
                  <a:pt x="3432" y="58"/>
                </a:lnTo>
                <a:lnTo>
                  <a:pt x="3466" y="80"/>
                </a:lnTo>
                <a:lnTo>
                  <a:pt x="3496" y="108"/>
                </a:lnTo>
                <a:lnTo>
                  <a:pt x="3526" y="136"/>
                </a:lnTo>
                <a:lnTo>
                  <a:pt x="3552" y="170"/>
                </a:lnTo>
                <a:lnTo>
                  <a:pt x="3576" y="206"/>
                </a:lnTo>
                <a:lnTo>
                  <a:pt x="3596" y="244"/>
                </a:lnTo>
                <a:lnTo>
                  <a:pt x="3614" y="284"/>
                </a:lnTo>
                <a:lnTo>
                  <a:pt x="3626" y="326"/>
                </a:lnTo>
                <a:lnTo>
                  <a:pt x="3636" y="368"/>
                </a:lnTo>
                <a:lnTo>
                  <a:pt x="3642" y="414"/>
                </a:lnTo>
                <a:lnTo>
                  <a:pt x="3646" y="460"/>
                </a:lnTo>
                <a:lnTo>
                  <a:pt x="3646" y="570"/>
                </a:lnTo>
                <a:lnTo>
                  <a:pt x="3642" y="616"/>
                </a:lnTo>
                <a:lnTo>
                  <a:pt x="3636" y="662"/>
                </a:lnTo>
                <a:lnTo>
                  <a:pt x="3626" y="704"/>
                </a:lnTo>
                <a:lnTo>
                  <a:pt x="3614" y="746"/>
                </a:lnTo>
                <a:lnTo>
                  <a:pt x="3596" y="786"/>
                </a:lnTo>
                <a:lnTo>
                  <a:pt x="3576" y="824"/>
                </a:lnTo>
                <a:lnTo>
                  <a:pt x="3552" y="860"/>
                </a:lnTo>
                <a:lnTo>
                  <a:pt x="3526" y="892"/>
                </a:lnTo>
                <a:lnTo>
                  <a:pt x="3496" y="922"/>
                </a:lnTo>
                <a:lnTo>
                  <a:pt x="3466" y="950"/>
                </a:lnTo>
                <a:lnTo>
                  <a:pt x="3432" y="972"/>
                </a:lnTo>
                <a:lnTo>
                  <a:pt x="3396" y="992"/>
                </a:lnTo>
                <a:lnTo>
                  <a:pt x="3358" y="1008"/>
                </a:lnTo>
                <a:lnTo>
                  <a:pt x="3318" y="1020"/>
                </a:lnTo>
                <a:lnTo>
                  <a:pt x="3276" y="1026"/>
                </a:lnTo>
                <a:lnTo>
                  <a:pt x="3254" y="1028"/>
                </a:lnTo>
                <a:lnTo>
                  <a:pt x="3234" y="1030"/>
                </a:lnTo>
                <a:lnTo>
                  <a:pt x="3212" y="1028"/>
                </a:lnTo>
                <a:lnTo>
                  <a:pt x="3190" y="1026"/>
                </a:lnTo>
                <a:lnTo>
                  <a:pt x="3148" y="1020"/>
                </a:lnTo>
                <a:lnTo>
                  <a:pt x="3110" y="1008"/>
                </a:lnTo>
                <a:lnTo>
                  <a:pt x="3070" y="992"/>
                </a:lnTo>
                <a:lnTo>
                  <a:pt x="3034" y="972"/>
                </a:lnTo>
                <a:lnTo>
                  <a:pt x="3000" y="950"/>
                </a:lnTo>
                <a:lnTo>
                  <a:pt x="2970" y="922"/>
                </a:lnTo>
                <a:lnTo>
                  <a:pt x="2940" y="892"/>
                </a:lnTo>
                <a:lnTo>
                  <a:pt x="2914" y="860"/>
                </a:lnTo>
                <a:lnTo>
                  <a:pt x="2890" y="824"/>
                </a:lnTo>
                <a:lnTo>
                  <a:pt x="2870" y="786"/>
                </a:lnTo>
                <a:lnTo>
                  <a:pt x="2854" y="746"/>
                </a:lnTo>
                <a:lnTo>
                  <a:pt x="2840" y="704"/>
                </a:lnTo>
                <a:lnTo>
                  <a:pt x="2830" y="662"/>
                </a:lnTo>
                <a:lnTo>
                  <a:pt x="2824" y="616"/>
                </a:lnTo>
                <a:lnTo>
                  <a:pt x="2822" y="570"/>
                </a:lnTo>
                <a:lnTo>
                  <a:pt x="2822" y="460"/>
                </a:lnTo>
                <a:lnTo>
                  <a:pt x="2824" y="414"/>
                </a:lnTo>
                <a:lnTo>
                  <a:pt x="2830" y="368"/>
                </a:lnTo>
                <a:lnTo>
                  <a:pt x="2840" y="326"/>
                </a:lnTo>
                <a:lnTo>
                  <a:pt x="2854" y="284"/>
                </a:lnTo>
                <a:lnTo>
                  <a:pt x="2870" y="244"/>
                </a:lnTo>
                <a:lnTo>
                  <a:pt x="2890" y="206"/>
                </a:lnTo>
                <a:lnTo>
                  <a:pt x="2914" y="170"/>
                </a:lnTo>
                <a:lnTo>
                  <a:pt x="2940" y="136"/>
                </a:lnTo>
                <a:lnTo>
                  <a:pt x="2970" y="108"/>
                </a:lnTo>
                <a:lnTo>
                  <a:pt x="3000" y="80"/>
                </a:lnTo>
                <a:lnTo>
                  <a:pt x="3034" y="58"/>
                </a:lnTo>
                <a:lnTo>
                  <a:pt x="3070" y="38"/>
                </a:lnTo>
                <a:lnTo>
                  <a:pt x="3110" y="22"/>
                </a:lnTo>
                <a:lnTo>
                  <a:pt x="3148" y="10"/>
                </a:lnTo>
                <a:lnTo>
                  <a:pt x="3190" y="4"/>
                </a:lnTo>
                <a:lnTo>
                  <a:pt x="3212" y="2"/>
                </a:lnTo>
                <a:lnTo>
                  <a:pt x="3234" y="0"/>
                </a:lnTo>
                <a:close/>
                <a:moveTo>
                  <a:pt x="3366" y="112"/>
                </a:moveTo>
                <a:lnTo>
                  <a:pt x="3288" y="310"/>
                </a:lnTo>
                <a:lnTo>
                  <a:pt x="3274" y="330"/>
                </a:lnTo>
                <a:lnTo>
                  <a:pt x="3258" y="346"/>
                </a:lnTo>
                <a:lnTo>
                  <a:pt x="3242" y="360"/>
                </a:lnTo>
                <a:lnTo>
                  <a:pt x="3224" y="374"/>
                </a:lnTo>
                <a:lnTo>
                  <a:pt x="3204" y="386"/>
                </a:lnTo>
                <a:lnTo>
                  <a:pt x="3184" y="396"/>
                </a:lnTo>
                <a:lnTo>
                  <a:pt x="3160" y="406"/>
                </a:lnTo>
                <a:lnTo>
                  <a:pt x="3138" y="414"/>
                </a:lnTo>
                <a:lnTo>
                  <a:pt x="3086" y="428"/>
                </a:lnTo>
                <a:lnTo>
                  <a:pt x="3030" y="438"/>
                </a:lnTo>
                <a:lnTo>
                  <a:pt x="2968" y="448"/>
                </a:lnTo>
                <a:lnTo>
                  <a:pt x="2902" y="456"/>
                </a:lnTo>
                <a:lnTo>
                  <a:pt x="2902" y="460"/>
                </a:lnTo>
                <a:lnTo>
                  <a:pt x="2902" y="570"/>
                </a:lnTo>
                <a:lnTo>
                  <a:pt x="2904" y="610"/>
                </a:lnTo>
                <a:lnTo>
                  <a:pt x="2908" y="648"/>
                </a:lnTo>
                <a:lnTo>
                  <a:pt x="2916" y="684"/>
                </a:lnTo>
                <a:lnTo>
                  <a:pt x="2928" y="720"/>
                </a:lnTo>
                <a:lnTo>
                  <a:pt x="2942" y="752"/>
                </a:lnTo>
                <a:lnTo>
                  <a:pt x="2960" y="784"/>
                </a:lnTo>
                <a:lnTo>
                  <a:pt x="2978" y="812"/>
                </a:lnTo>
                <a:lnTo>
                  <a:pt x="3000" y="840"/>
                </a:lnTo>
                <a:lnTo>
                  <a:pt x="3024" y="864"/>
                </a:lnTo>
                <a:lnTo>
                  <a:pt x="3050" y="886"/>
                </a:lnTo>
                <a:lnTo>
                  <a:pt x="3076" y="904"/>
                </a:lnTo>
                <a:lnTo>
                  <a:pt x="3106" y="920"/>
                </a:lnTo>
                <a:lnTo>
                  <a:pt x="3136" y="932"/>
                </a:lnTo>
                <a:lnTo>
                  <a:pt x="3168" y="942"/>
                </a:lnTo>
                <a:lnTo>
                  <a:pt x="3200" y="948"/>
                </a:lnTo>
                <a:lnTo>
                  <a:pt x="3234" y="950"/>
                </a:lnTo>
                <a:lnTo>
                  <a:pt x="3266" y="948"/>
                </a:lnTo>
                <a:lnTo>
                  <a:pt x="3298" y="942"/>
                </a:lnTo>
                <a:lnTo>
                  <a:pt x="3330" y="932"/>
                </a:lnTo>
                <a:lnTo>
                  <a:pt x="3360" y="920"/>
                </a:lnTo>
                <a:lnTo>
                  <a:pt x="3390" y="904"/>
                </a:lnTo>
                <a:lnTo>
                  <a:pt x="3416" y="886"/>
                </a:lnTo>
                <a:lnTo>
                  <a:pt x="3442" y="864"/>
                </a:lnTo>
                <a:lnTo>
                  <a:pt x="3466" y="840"/>
                </a:lnTo>
                <a:lnTo>
                  <a:pt x="3488" y="812"/>
                </a:lnTo>
                <a:lnTo>
                  <a:pt x="3508" y="784"/>
                </a:lnTo>
                <a:lnTo>
                  <a:pt x="3524" y="752"/>
                </a:lnTo>
                <a:lnTo>
                  <a:pt x="3538" y="720"/>
                </a:lnTo>
                <a:lnTo>
                  <a:pt x="3550" y="684"/>
                </a:lnTo>
                <a:lnTo>
                  <a:pt x="3558" y="648"/>
                </a:lnTo>
                <a:lnTo>
                  <a:pt x="3564" y="610"/>
                </a:lnTo>
                <a:lnTo>
                  <a:pt x="3566" y="570"/>
                </a:lnTo>
                <a:lnTo>
                  <a:pt x="3566" y="460"/>
                </a:lnTo>
                <a:lnTo>
                  <a:pt x="3562" y="416"/>
                </a:lnTo>
                <a:lnTo>
                  <a:pt x="3556" y="374"/>
                </a:lnTo>
                <a:lnTo>
                  <a:pt x="3546" y="334"/>
                </a:lnTo>
                <a:lnTo>
                  <a:pt x="3532" y="294"/>
                </a:lnTo>
                <a:lnTo>
                  <a:pt x="3344" y="310"/>
                </a:lnTo>
                <a:lnTo>
                  <a:pt x="3412" y="140"/>
                </a:lnTo>
                <a:lnTo>
                  <a:pt x="3390" y="126"/>
                </a:lnTo>
                <a:lnTo>
                  <a:pt x="3366" y="112"/>
                </a:lnTo>
                <a:close/>
                <a:moveTo>
                  <a:pt x="1892" y="2512"/>
                </a:moveTo>
                <a:lnTo>
                  <a:pt x="2004" y="1662"/>
                </a:lnTo>
                <a:lnTo>
                  <a:pt x="2008" y="1632"/>
                </a:lnTo>
                <a:lnTo>
                  <a:pt x="2016" y="1606"/>
                </a:lnTo>
                <a:lnTo>
                  <a:pt x="2024" y="1580"/>
                </a:lnTo>
                <a:lnTo>
                  <a:pt x="2036" y="1558"/>
                </a:lnTo>
                <a:lnTo>
                  <a:pt x="2048" y="1538"/>
                </a:lnTo>
                <a:lnTo>
                  <a:pt x="2062" y="1518"/>
                </a:lnTo>
                <a:lnTo>
                  <a:pt x="2078" y="1500"/>
                </a:lnTo>
                <a:lnTo>
                  <a:pt x="2096" y="1484"/>
                </a:lnTo>
                <a:lnTo>
                  <a:pt x="2116" y="1470"/>
                </a:lnTo>
                <a:lnTo>
                  <a:pt x="2136" y="1456"/>
                </a:lnTo>
                <a:lnTo>
                  <a:pt x="2158" y="1442"/>
                </a:lnTo>
                <a:lnTo>
                  <a:pt x="2182" y="1430"/>
                </a:lnTo>
                <a:lnTo>
                  <a:pt x="2234" y="1406"/>
                </a:lnTo>
                <a:lnTo>
                  <a:pt x="2288" y="1384"/>
                </a:lnTo>
                <a:lnTo>
                  <a:pt x="2888" y="1142"/>
                </a:lnTo>
                <a:lnTo>
                  <a:pt x="3066" y="2194"/>
                </a:lnTo>
                <a:lnTo>
                  <a:pt x="3152" y="1326"/>
                </a:lnTo>
                <a:lnTo>
                  <a:pt x="3134" y="1314"/>
                </a:lnTo>
                <a:lnTo>
                  <a:pt x="3118" y="1302"/>
                </a:lnTo>
                <a:lnTo>
                  <a:pt x="3102" y="1286"/>
                </a:lnTo>
                <a:lnTo>
                  <a:pt x="3090" y="1268"/>
                </a:lnTo>
                <a:lnTo>
                  <a:pt x="3234" y="1134"/>
                </a:lnTo>
                <a:lnTo>
                  <a:pt x="3376" y="1268"/>
                </a:lnTo>
                <a:lnTo>
                  <a:pt x="3360" y="1288"/>
                </a:lnTo>
                <a:lnTo>
                  <a:pt x="3342" y="1306"/>
                </a:lnTo>
                <a:lnTo>
                  <a:pt x="3322" y="1320"/>
                </a:lnTo>
                <a:lnTo>
                  <a:pt x="3298" y="1332"/>
                </a:lnTo>
                <a:lnTo>
                  <a:pt x="3394" y="2174"/>
                </a:lnTo>
                <a:lnTo>
                  <a:pt x="3568" y="1142"/>
                </a:lnTo>
                <a:lnTo>
                  <a:pt x="4166" y="1384"/>
                </a:lnTo>
                <a:lnTo>
                  <a:pt x="4222" y="1406"/>
                </a:lnTo>
                <a:lnTo>
                  <a:pt x="4274" y="1430"/>
                </a:lnTo>
                <a:lnTo>
                  <a:pt x="4296" y="1442"/>
                </a:lnTo>
                <a:lnTo>
                  <a:pt x="4318" y="1456"/>
                </a:lnTo>
                <a:lnTo>
                  <a:pt x="4340" y="1470"/>
                </a:lnTo>
                <a:lnTo>
                  <a:pt x="4358" y="1484"/>
                </a:lnTo>
                <a:lnTo>
                  <a:pt x="4376" y="1500"/>
                </a:lnTo>
                <a:lnTo>
                  <a:pt x="4392" y="1518"/>
                </a:lnTo>
                <a:lnTo>
                  <a:pt x="4408" y="1538"/>
                </a:lnTo>
                <a:lnTo>
                  <a:pt x="4420" y="1558"/>
                </a:lnTo>
                <a:lnTo>
                  <a:pt x="4430" y="1580"/>
                </a:lnTo>
                <a:lnTo>
                  <a:pt x="4440" y="1606"/>
                </a:lnTo>
                <a:lnTo>
                  <a:pt x="4446" y="1632"/>
                </a:lnTo>
                <a:lnTo>
                  <a:pt x="4452" y="1662"/>
                </a:lnTo>
                <a:lnTo>
                  <a:pt x="4560" y="2490"/>
                </a:lnTo>
                <a:lnTo>
                  <a:pt x="4486" y="2470"/>
                </a:lnTo>
                <a:lnTo>
                  <a:pt x="4412" y="2450"/>
                </a:lnTo>
                <a:lnTo>
                  <a:pt x="4336" y="2432"/>
                </a:lnTo>
                <a:lnTo>
                  <a:pt x="4258" y="2414"/>
                </a:lnTo>
                <a:lnTo>
                  <a:pt x="4180" y="2398"/>
                </a:lnTo>
                <a:lnTo>
                  <a:pt x="4100" y="2384"/>
                </a:lnTo>
                <a:lnTo>
                  <a:pt x="4020" y="2370"/>
                </a:lnTo>
                <a:lnTo>
                  <a:pt x="3940" y="2358"/>
                </a:lnTo>
                <a:lnTo>
                  <a:pt x="3858" y="2348"/>
                </a:lnTo>
                <a:lnTo>
                  <a:pt x="3774" y="2338"/>
                </a:lnTo>
                <a:lnTo>
                  <a:pt x="3690" y="2330"/>
                </a:lnTo>
                <a:lnTo>
                  <a:pt x="3606" y="2324"/>
                </a:lnTo>
                <a:lnTo>
                  <a:pt x="3522" y="2318"/>
                </a:lnTo>
                <a:lnTo>
                  <a:pt x="3436" y="2314"/>
                </a:lnTo>
                <a:lnTo>
                  <a:pt x="3348" y="2312"/>
                </a:lnTo>
                <a:lnTo>
                  <a:pt x="3262" y="2312"/>
                </a:lnTo>
                <a:lnTo>
                  <a:pt x="3170" y="2312"/>
                </a:lnTo>
                <a:lnTo>
                  <a:pt x="3078" y="2316"/>
                </a:lnTo>
                <a:lnTo>
                  <a:pt x="2986" y="2320"/>
                </a:lnTo>
                <a:lnTo>
                  <a:pt x="2896" y="2326"/>
                </a:lnTo>
                <a:lnTo>
                  <a:pt x="2808" y="2332"/>
                </a:lnTo>
                <a:lnTo>
                  <a:pt x="2718" y="2342"/>
                </a:lnTo>
                <a:lnTo>
                  <a:pt x="2632" y="2352"/>
                </a:lnTo>
                <a:lnTo>
                  <a:pt x="2544" y="2364"/>
                </a:lnTo>
                <a:lnTo>
                  <a:pt x="2460" y="2378"/>
                </a:lnTo>
                <a:lnTo>
                  <a:pt x="2374" y="2392"/>
                </a:lnTo>
                <a:lnTo>
                  <a:pt x="2292" y="2408"/>
                </a:lnTo>
                <a:lnTo>
                  <a:pt x="2208" y="2426"/>
                </a:lnTo>
                <a:lnTo>
                  <a:pt x="2128" y="2446"/>
                </a:lnTo>
                <a:lnTo>
                  <a:pt x="2048" y="2466"/>
                </a:lnTo>
                <a:lnTo>
                  <a:pt x="1970" y="2488"/>
                </a:lnTo>
                <a:lnTo>
                  <a:pt x="1892" y="2512"/>
                </a:lnTo>
                <a:close/>
                <a:moveTo>
                  <a:pt x="5690" y="790"/>
                </a:moveTo>
                <a:lnTo>
                  <a:pt x="6110" y="790"/>
                </a:lnTo>
                <a:lnTo>
                  <a:pt x="6168" y="794"/>
                </a:lnTo>
                <a:lnTo>
                  <a:pt x="6220" y="800"/>
                </a:lnTo>
                <a:lnTo>
                  <a:pt x="6270" y="810"/>
                </a:lnTo>
                <a:lnTo>
                  <a:pt x="6314" y="826"/>
                </a:lnTo>
                <a:lnTo>
                  <a:pt x="6356" y="844"/>
                </a:lnTo>
                <a:lnTo>
                  <a:pt x="6392" y="864"/>
                </a:lnTo>
                <a:lnTo>
                  <a:pt x="6424" y="888"/>
                </a:lnTo>
                <a:lnTo>
                  <a:pt x="6454" y="916"/>
                </a:lnTo>
                <a:lnTo>
                  <a:pt x="6480" y="944"/>
                </a:lnTo>
                <a:lnTo>
                  <a:pt x="6502" y="976"/>
                </a:lnTo>
                <a:lnTo>
                  <a:pt x="6520" y="1010"/>
                </a:lnTo>
                <a:lnTo>
                  <a:pt x="6534" y="1044"/>
                </a:lnTo>
                <a:lnTo>
                  <a:pt x="6546" y="1080"/>
                </a:lnTo>
                <a:lnTo>
                  <a:pt x="6554" y="1118"/>
                </a:lnTo>
                <a:lnTo>
                  <a:pt x="6560" y="1156"/>
                </a:lnTo>
                <a:lnTo>
                  <a:pt x="6562" y="1194"/>
                </a:lnTo>
                <a:lnTo>
                  <a:pt x="6562" y="1232"/>
                </a:lnTo>
                <a:lnTo>
                  <a:pt x="6560" y="1272"/>
                </a:lnTo>
                <a:lnTo>
                  <a:pt x="6554" y="1310"/>
                </a:lnTo>
                <a:lnTo>
                  <a:pt x="6546" y="1348"/>
                </a:lnTo>
                <a:lnTo>
                  <a:pt x="6536" y="1384"/>
                </a:lnTo>
                <a:lnTo>
                  <a:pt x="6522" y="1420"/>
                </a:lnTo>
                <a:lnTo>
                  <a:pt x="6508" y="1454"/>
                </a:lnTo>
                <a:lnTo>
                  <a:pt x="6490" y="1488"/>
                </a:lnTo>
                <a:lnTo>
                  <a:pt x="6470" y="1518"/>
                </a:lnTo>
                <a:lnTo>
                  <a:pt x="6450" y="1546"/>
                </a:lnTo>
                <a:lnTo>
                  <a:pt x="6428" y="1572"/>
                </a:lnTo>
                <a:lnTo>
                  <a:pt x="6402" y="1596"/>
                </a:lnTo>
                <a:lnTo>
                  <a:pt x="6376" y="1616"/>
                </a:lnTo>
                <a:lnTo>
                  <a:pt x="6348" y="1634"/>
                </a:lnTo>
                <a:lnTo>
                  <a:pt x="6320" y="1646"/>
                </a:lnTo>
                <a:lnTo>
                  <a:pt x="6290" y="1656"/>
                </a:lnTo>
                <a:lnTo>
                  <a:pt x="6248" y="1684"/>
                </a:lnTo>
                <a:lnTo>
                  <a:pt x="6202" y="1714"/>
                </a:lnTo>
                <a:lnTo>
                  <a:pt x="6142" y="1746"/>
                </a:lnTo>
                <a:lnTo>
                  <a:pt x="6110" y="1776"/>
                </a:lnTo>
                <a:lnTo>
                  <a:pt x="6078" y="1804"/>
                </a:lnTo>
                <a:lnTo>
                  <a:pt x="6042" y="1826"/>
                </a:lnTo>
                <a:lnTo>
                  <a:pt x="6004" y="1846"/>
                </a:lnTo>
                <a:lnTo>
                  <a:pt x="5964" y="1862"/>
                </a:lnTo>
                <a:lnTo>
                  <a:pt x="5924" y="1872"/>
                </a:lnTo>
                <a:lnTo>
                  <a:pt x="5902" y="1876"/>
                </a:lnTo>
                <a:lnTo>
                  <a:pt x="5880" y="1880"/>
                </a:lnTo>
                <a:lnTo>
                  <a:pt x="5860" y="1880"/>
                </a:lnTo>
                <a:lnTo>
                  <a:pt x="5836" y="1880"/>
                </a:lnTo>
                <a:lnTo>
                  <a:pt x="5814" y="1880"/>
                </a:lnTo>
                <a:lnTo>
                  <a:pt x="5792" y="1878"/>
                </a:lnTo>
                <a:lnTo>
                  <a:pt x="5770" y="1874"/>
                </a:lnTo>
                <a:lnTo>
                  <a:pt x="5750" y="1870"/>
                </a:lnTo>
                <a:lnTo>
                  <a:pt x="5728" y="1864"/>
                </a:lnTo>
                <a:lnTo>
                  <a:pt x="5708" y="1856"/>
                </a:lnTo>
                <a:lnTo>
                  <a:pt x="5668" y="1840"/>
                </a:lnTo>
                <a:lnTo>
                  <a:pt x="5632" y="1818"/>
                </a:lnTo>
                <a:lnTo>
                  <a:pt x="5596" y="1794"/>
                </a:lnTo>
                <a:lnTo>
                  <a:pt x="5564" y="1766"/>
                </a:lnTo>
                <a:lnTo>
                  <a:pt x="5534" y="1734"/>
                </a:lnTo>
                <a:lnTo>
                  <a:pt x="5508" y="1700"/>
                </a:lnTo>
                <a:lnTo>
                  <a:pt x="5484" y="1662"/>
                </a:lnTo>
                <a:lnTo>
                  <a:pt x="5464" y="1622"/>
                </a:lnTo>
                <a:lnTo>
                  <a:pt x="5446" y="1580"/>
                </a:lnTo>
                <a:lnTo>
                  <a:pt x="5434" y="1536"/>
                </a:lnTo>
                <a:lnTo>
                  <a:pt x="5424" y="1492"/>
                </a:lnTo>
                <a:lnTo>
                  <a:pt x="5418" y="1444"/>
                </a:lnTo>
                <a:lnTo>
                  <a:pt x="5416" y="1396"/>
                </a:lnTo>
                <a:lnTo>
                  <a:pt x="5418" y="1282"/>
                </a:lnTo>
                <a:lnTo>
                  <a:pt x="5422" y="1238"/>
                </a:lnTo>
                <a:lnTo>
                  <a:pt x="5428" y="1196"/>
                </a:lnTo>
                <a:lnTo>
                  <a:pt x="5436" y="1154"/>
                </a:lnTo>
                <a:lnTo>
                  <a:pt x="5448" y="1114"/>
                </a:lnTo>
                <a:lnTo>
                  <a:pt x="5454" y="1080"/>
                </a:lnTo>
                <a:lnTo>
                  <a:pt x="5460" y="1048"/>
                </a:lnTo>
                <a:lnTo>
                  <a:pt x="5468" y="1018"/>
                </a:lnTo>
                <a:lnTo>
                  <a:pt x="5478" y="988"/>
                </a:lnTo>
                <a:lnTo>
                  <a:pt x="5488" y="958"/>
                </a:lnTo>
                <a:lnTo>
                  <a:pt x="5498" y="932"/>
                </a:lnTo>
                <a:lnTo>
                  <a:pt x="5512" y="906"/>
                </a:lnTo>
                <a:lnTo>
                  <a:pt x="5526" y="884"/>
                </a:lnTo>
                <a:lnTo>
                  <a:pt x="5542" y="862"/>
                </a:lnTo>
                <a:lnTo>
                  <a:pt x="5558" y="844"/>
                </a:lnTo>
                <a:lnTo>
                  <a:pt x="5576" y="828"/>
                </a:lnTo>
                <a:lnTo>
                  <a:pt x="5596" y="814"/>
                </a:lnTo>
                <a:lnTo>
                  <a:pt x="5618" y="804"/>
                </a:lnTo>
                <a:lnTo>
                  <a:pt x="5640" y="796"/>
                </a:lnTo>
                <a:lnTo>
                  <a:pt x="5664" y="792"/>
                </a:lnTo>
                <a:lnTo>
                  <a:pt x="5690" y="790"/>
                </a:lnTo>
                <a:close/>
                <a:moveTo>
                  <a:pt x="6172" y="1538"/>
                </a:moveTo>
                <a:lnTo>
                  <a:pt x="6172" y="1538"/>
                </a:lnTo>
                <a:lnTo>
                  <a:pt x="6122" y="1514"/>
                </a:lnTo>
                <a:lnTo>
                  <a:pt x="6070" y="1488"/>
                </a:lnTo>
                <a:lnTo>
                  <a:pt x="6032" y="1464"/>
                </a:lnTo>
                <a:lnTo>
                  <a:pt x="5996" y="1440"/>
                </a:lnTo>
                <a:lnTo>
                  <a:pt x="5960" y="1414"/>
                </a:lnTo>
                <a:lnTo>
                  <a:pt x="5926" y="1386"/>
                </a:lnTo>
                <a:lnTo>
                  <a:pt x="5896" y="1356"/>
                </a:lnTo>
                <a:lnTo>
                  <a:pt x="5864" y="1326"/>
                </a:lnTo>
                <a:lnTo>
                  <a:pt x="5836" y="1292"/>
                </a:lnTo>
                <a:lnTo>
                  <a:pt x="5810" y="1260"/>
                </a:lnTo>
                <a:lnTo>
                  <a:pt x="5784" y="1224"/>
                </a:lnTo>
                <a:lnTo>
                  <a:pt x="5760" y="1188"/>
                </a:lnTo>
                <a:lnTo>
                  <a:pt x="5738" y="1152"/>
                </a:lnTo>
                <a:lnTo>
                  <a:pt x="5718" y="1114"/>
                </a:lnTo>
                <a:lnTo>
                  <a:pt x="5700" y="1076"/>
                </a:lnTo>
                <a:lnTo>
                  <a:pt x="5684" y="1036"/>
                </a:lnTo>
                <a:lnTo>
                  <a:pt x="5670" y="996"/>
                </a:lnTo>
                <a:lnTo>
                  <a:pt x="5658" y="956"/>
                </a:lnTo>
                <a:lnTo>
                  <a:pt x="5640" y="970"/>
                </a:lnTo>
                <a:lnTo>
                  <a:pt x="5624" y="984"/>
                </a:lnTo>
                <a:lnTo>
                  <a:pt x="5608" y="1000"/>
                </a:lnTo>
                <a:lnTo>
                  <a:pt x="5594" y="1016"/>
                </a:lnTo>
                <a:lnTo>
                  <a:pt x="5580" y="1034"/>
                </a:lnTo>
                <a:lnTo>
                  <a:pt x="5568" y="1054"/>
                </a:lnTo>
                <a:lnTo>
                  <a:pt x="5556" y="1072"/>
                </a:lnTo>
                <a:lnTo>
                  <a:pt x="5544" y="1094"/>
                </a:lnTo>
                <a:lnTo>
                  <a:pt x="5534" y="1114"/>
                </a:lnTo>
                <a:lnTo>
                  <a:pt x="5526" y="1136"/>
                </a:lnTo>
                <a:lnTo>
                  <a:pt x="5518" y="1160"/>
                </a:lnTo>
                <a:lnTo>
                  <a:pt x="5512" y="1182"/>
                </a:lnTo>
                <a:lnTo>
                  <a:pt x="5506" y="1206"/>
                </a:lnTo>
                <a:lnTo>
                  <a:pt x="5502" y="1232"/>
                </a:lnTo>
                <a:lnTo>
                  <a:pt x="5500" y="1256"/>
                </a:lnTo>
                <a:lnTo>
                  <a:pt x="5498" y="1282"/>
                </a:lnTo>
                <a:lnTo>
                  <a:pt x="5496" y="1398"/>
                </a:lnTo>
                <a:lnTo>
                  <a:pt x="5498" y="1438"/>
                </a:lnTo>
                <a:lnTo>
                  <a:pt x="5502" y="1478"/>
                </a:lnTo>
                <a:lnTo>
                  <a:pt x="5510" y="1518"/>
                </a:lnTo>
                <a:lnTo>
                  <a:pt x="5522" y="1554"/>
                </a:lnTo>
                <a:lnTo>
                  <a:pt x="5536" y="1590"/>
                </a:lnTo>
                <a:lnTo>
                  <a:pt x="5554" y="1622"/>
                </a:lnTo>
                <a:lnTo>
                  <a:pt x="5574" y="1654"/>
                </a:lnTo>
                <a:lnTo>
                  <a:pt x="5596" y="1682"/>
                </a:lnTo>
                <a:lnTo>
                  <a:pt x="5620" y="1708"/>
                </a:lnTo>
                <a:lnTo>
                  <a:pt x="5646" y="1730"/>
                </a:lnTo>
                <a:lnTo>
                  <a:pt x="5674" y="1752"/>
                </a:lnTo>
                <a:lnTo>
                  <a:pt x="5704" y="1768"/>
                </a:lnTo>
                <a:lnTo>
                  <a:pt x="5736" y="1782"/>
                </a:lnTo>
                <a:lnTo>
                  <a:pt x="5770" y="1792"/>
                </a:lnTo>
                <a:lnTo>
                  <a:pt x="5804" y="1798"/>
                </a:lnTo>
                <a:lnTo>
                  <a:pt x="5838" y="1800"/>
                </a:lnTo>
                <a:lnTo>
                  <a:pt x="5866" y="1800"/>
                </a:lnTo>
                <a:lnTo>
                  <a:pt x="5894" y="1796"/>
                </a:lnTo>
                <a:lnTo>
                  <a:pt x="5920" y="1792"/>
                </a:lnTo>
                <a:lnTo>
                  <a:pt x="5946" y="1784"/>
                </a:lnTo>
                <a:lnTo>
                  <a:pt x="5972" y="1772"/>
                </a:lnTo>
                <a:lnTo>
                  <a:pt x="5996" y="1760"/>
                </a:lnTo>
                <a:lnTo>
                  <a:pt x="6020" y="1746"/>
                </a:lnTo>
                <a:lnTo>
                  <a:pt x="6042" y="1730"/>
                </a:lnTo>
                <a:lnTo>
                  <a:pt x="6064" y="1710"/>
                </a:lnTo>
                <a:lnTo>
                  <a:pt x="6084" y="1690"/>
                </a:lnTo>
                <a:lnTo>
                  <a:pt x="6104" y="1668"/>
                </a:lnTo>
                <a:lnTo>
                  <a:pt x="6120" y="1646"/>
                </a:lnTo>
                <a:lnTo>
                  <a:pt x="6136" y="1620"/>
                </a:lnTo>
                <a:lnTo>
                  <a:pt x="6150" y="1594"/>
                </a:lnTo>
                <a:lnTo>
                  <a:pt x="6162" y="1566"/>
                </a:lnTo>
                <a:lnTo>
                  <a:pt x="6172" y="1538"/>
                </a:lnTo>
                <a:close/>
                <a:moveTo>
                  <a:pt x="290" y="1352"/>
                </a:moveTo>
                <a:lnTo>
                  <a:pt x="290" y="1414"/>
                </a:lnTo>
                <a:lnTo>
                  <a:pt x="292" y="1454"/>
                </a:lnTo>
                <a:lnTo>
                  <a:pt x="298" y="1492"/>
                </a:lnTo>
                <a:lnTo>
                  <a:pt x="306" y="1530"/>
                </a:lnTo>
                <a:lnTo>
                  <a:pt x="318" y="1566"/>
                </a:lnTo>
                <a:lnTo>
                  <a:pt x="334" y="1600"/>
                </a:lnTo>
                <a:lnTo>
                  <a:pt x="352" y="1632"/>
                </a:lnTo>
                <a:lnTo>
                  <a:pt x="372" y="1662"/>
                </a:lnTo>
                <a:lnTo>
                  <a:pt x="394" y="1690"/>
                </a:lnTo>
                <a:lnTo>
                  <a:pt x="418" y="1714"/>
                </a:lnTo>
                <a:lnTo>
                  <a:pt x="446" y="1736"/>
                </a:lnTo>
                <a:lnTo>
                  <a:pt x="474" y="1756"/>
                </a:lnTo>
                <a:lnTo>
                  <a:pt x="504" y="1772"/>
                </a:lnTo>
                <a:lnTo>
                  <a:pt x="536" y="1784"/>
                </a:lnTo>
                <a:lnTo>
                  <a:pt x="568" y="1794"/>
                </a:lnTo>
                <a:lnTo>
                  <a:pt x="602" y="1800"/>
                </a:lnTo>
                <a:lnTo>
                  <a:pt x="636" y="1802"/>
                </a:lnTo>
                <a:lnTo>
                  <a:pt x="672" y="1800"/>
                </a:lnTo>
                <a:lnTo>
                  <a:pt x="706" y="1794"/>
                </a:lnTo>
                <a:lnTo>
                  <a:pt x="738" y="1784"/>
                </a:lnTo>
                <a:lnTo>
                  <a:pt x="770" y="1772"/>
                </a:lnTo>
                <a:lnTo>
                  <a:pt x="800" y="1756"/>
                </a:lnTo>
                <a:lnTo>
                  <a:pt x="828" y="1736"/>
                </a:lnTo>
                <a:lnTo>
                  <a:pt x="856" y="1714"/>
                </a:lnTo>
                <a:lnTo>
                  <a:pt x="880" y="1690"/>
                </a:lnTo>
                <a:lnTo>
                  <a:pt x="902" y="1662"/>
                </a:lnTo>
                <a:lnTo>
                  <a:pt x="922" y="1632"/>
                </a:lnTo>
                <a:lnTo>
                  <a:pt x="940" y="1600"/>
                </a:lnTo>
                <a:lnTo>
                  <a:pt x="954" y="1566"/>
                </a:lnTo>
                <a:lnTo>
                  <a:pt x="966" y="1530"/>
                </a:lnTo>
                <a:lnTo>
                  <a:pt x="976" y="1492"/>
                </a:lnTo>
                <a:lnTo>
                  <a:pt x="980" y="1454"/>
                </a:lnTo>
                <a:lnTo>
                  <a:pt x="982" y="1414"/>
                </a:lnTo>
                <a:lnTo>
                  <a:pt x="982" y="1284"/>
                </a:lnTo>
                <a:lnTo>
                  <a:pt x="982" y="1258"/>
                </a:lnTo>
                <a:lnTo>
                  <a:pt x="980" y="1234"/>
                </a:lnTo>
                <a:lnTo>
                  <a:pt x="976" y="1210"/>
                </a:lnTo>
                <a:lnTo>
                  <a:pt x="972" y="1186"/>
                </a:lnTo>
                <a:lnTo>
                  <a:pt x="966" y="1164"/>
                </a:lnTo>
                <a:lnTo>
                  <a:pt x="958" y="1142"/>
                </a:lnTo>
                <a:lnTo>
                  <a:pt x="950" y="1120"/>
                </a:lnTo>
                <a:lnTo>
                  <a:pt x="942" y="1100"/>
                </a:lnTo>
                <a:lnTo>
                  <a:pt x="930" y="1080"/>
                </a:lnTo>
                <a:lnTo>
                  <a:pt x="920" y="1060"/>
                </a:lnTo>
                <a:lnTo>
                  <a:pt x="906" y="1042"/>
                </a:lnTo>
                <a:lnTo>
                  <a:pt x="894" y="1024"/>
                </a:lnTo>
                <a:lnTo>
                  <a:pt x="880" y="1008"/>
                </a:lnTo>
                <a:lnTo>
                  <a:pt x="864" y="992"/>
                </a:lnTo>
                <a:lnTo>
                  <a:pt x="848" y="978"/>
                </a:lnTo>
                <a:lnTo>
                  <a:pt x="832" y="964"/>
                </a:lnTo>
                <a:lnTo>
                  <a:pt x="584" y="1100"/>
                </a:lnTo>
                <a:lnTo>
                  <a:pt x="690" y="1224"/>
                </a:lnTo>
                <a:lnTo>
                  <a:pt x="456" y="1232"/>
                </a:lnTo>
                <a:lnTo>
                  <a:pt x="456" y="1352"/>
                </a:lnTo>
                <a:lnTo>
                  <a:pt x="290" y="1352"/>
                </a:lnTo>
                <a:close/>
                <a:moveTo>
                  <a:pt x="594" y="776"/>
                </a:moveTo>
                <a:lnTo>
                  <a:pt x="594" y="776"/>
                </a:lnTo>
                <a:lnTo>
                  <a:pt x="620" y="776"/>
                </a:lnTo>
                <a:lnTo>
                  <a:pt x="946" y="780"/>
                </a:lnTo>
                <a:lnTo>
                  <a:pt x="956" y="782"/>
                </a:lnTo>
                <a:lnTo>
                  <a:pt x="964" y="784"/>
                </a:lnTo>
                <a:lnTo>
                  <a:pt x="972" y="788"/>
                </a:lnTo>
                <a:lnTo>
                  <a:pt x="978" y="794"/>
                </a:lnTo>
                <a:lnTo>
                  <a:pt x="984" y="800"/>
                </a:lnTo>
                <a:lnTo>
                  <a:pt x="988" y="808"/>
                </a:lnTo>
                <a:lnTo>
                  <a:pt x="990" y="816"/>
                </a:lnTo>
                <a:lnTo>
                  <a:pt x="992" y="826"/>
                </a:lnTo>
                <a:lnTo>
                  <a:pt x="994" y="834"/>
                </a:lnTo>
                <a:lnTo>
                  <a:pt x="992" y="844"/>
                </a:lnTo>
                <a:lnTo>
                  <a:pt x="990" y="854"/>
                </a:lnTo>
                <a:lnTo>
                  <a:pt x="986" y="864"/>
                </a:lnTo>
                <a:lnTo>
                  <a:pt x="980" y="874"/>
                </a:lnTo>
                <a:lnTo>
                  <a:pt x="972" y="882"/>
                </a:lnTo>
                <a:lnTo>
                  <a:pt x="962" y="890"/>
                </a:lnTo>
                <a:lnTo>
                  <a:pt x="952" y="898"/>
                </a:lnTo>
                <a:lnTo>
                  <a:pt x="908" y="922"/>
                </a:lnTo>
                <a:lnTo>
                  <a:pt x="924" y="938"/>
                </a:lnTo>
                <a:lnTo>
                  <a:pt x="942" y="956"/>
                </a:lnTo>
                <a:lnTo>
                  <a:pt x="958" y="976"/>
                </a:lnTo>
                <a:lnTo>
                  <a:pt x="972" y="994"/>
                </a:lnTo>
                <a:lnTo>
                  <a:pt x="986" y="1016"/>
                </a:lnTo>
                <a:lnTo>
                  <a:pt x="998" y="1036"/>
                </a:lnTo>
                <a:lnTo>
                  <a:pt x="1010" y="1058"/>
                </a:lnTo>
                <a:lnTo>
                  <a:pt x="1020" y="1082"/>
                </a:lnTo>
                <a:lnTo>
                  <a:pt x="1030" y="1104"/>
                </a:lnTo>
                <a:lnTo>
                  <a:pt x="1038" y="1128"/>
                </a:lnTo>
                <a:lnTo>
                  <a:pt x="1046" y="1154"/>
                </a:lnTo>
                <a:lnTo>
                  <a:pt x="1052" y="1178"/>
                </a:lnTo>
                <a:lnTo>
                  <a:pt x="1056" y="1204"/>
                </a:lnTo>
                <a:lnTo>
                  <a:pt x="1060" y="1230"/>
                </a:lnTo>
                <a:lnTo>
                  <a:pt x="1062" y="1256"/>
                </a:lnTo>
                <a:lnTo>
                  <a:pt x="1062" y="1284"/>
                </a:lnTo>
                <a:lnTo>
                  <a:pt x="1062" y="1414"/>
                </a:lnTo>
                <a:lnTo>
                  <a:pt x="1060" y="1460"/>
                </a:lnTo>
                <a:lnTo>
                  <a:pt x="1054" y="1506"/>
                </a:lnTo>
                <a:lnTo>
                  <a:pt x="1044" y="1552"/>
                </a:lnTo>
                <a:lnTo>
                  <a:pt x="1030" y="1594"/>
                </a:lnTo>
                <a:lnTo>
                  <a:pt x="1012" y="1634"/>
                </a:lnTo>
                <a:lnTo>
                  <a:pt x="990" y="1674"/>
                </a:lnTo>
                <a:lnTo>
                  <a:pt x="966" y="1710"/>
                </a:lnTo>
                <a:lnTo>
                  <a:pt x="940" y="1742"/>
                </a:lnTo>
                <a:lnTo>
                  <a:pt x="910" y="1772"/>
                </a:lnTo>
                <a:lnTo>
                  <a:pt x="876" y="1800"/>
                </a:lnTo>
                <a:lnTo>
                  <a:pt x="842" y="1824"/>
                </a:lnTo>
                <a:lnTo>
                  <a:pt x="804" y="1844"/>
                </a:lnTo>
                <a:lnTo>
                  <a:pt x="764" y="1860"/>
                </a:lnTo>
                <a:lnTo>
                  <a:pt x="724" y="1872"/>
                </a:lnTo>
                <a:lnTo>
                  <a:pt x="702" y="1876"/>
                </a:lnTo>
                <a:lnTo>
                  <a:pt x="680" y="1878"/>
                </a:lnTo>
                <a:lnTo>
                  <a:pt x="660" y="1880"/>
                </a:lnTo>
                <a:lnTo>
                  <a:pt x="636" y="1882"/>
                </a:lnTo>
                <a:lnTo>
                  <a:pt x="602" y="1880"/>
                </a:lnTo>
                <a:lnTo>
                  <a:pt x="568" y="1874"/>
                </a:lnTo>
                <a:lnTo>
                  <a:pt x="534" y="1868"/>
                </a:lnTo>
                <a:lnTo>
                  <a:pt x="502" y="1856"/>
                </a:lnTo>
                <a:lnTo>
                  <a:pt x="470" y="1844"/>
                </a:lnTo>
                <a:lnTo>
                  <a:pt x="440" y="1828"/>
                </a:lnTo>
                <a:lnTo>
                  <a:pt x="412" y="1810"/>
                </a:lnTo>
                <a:lnTo>
                  <a:pt x="384" y="1790"/>
                </a:lnTo>
                <a:lnTo>
                  <a:pt x="358" y="1768"/>
                </a:lnTo>
                <a:lnTo>
                  <a:pt x="336" y="1744"/>
                </a:lnTo>
                <a:lnTo>
                  <a:pt x="312" y="1718"/>
                </a:lnTo>
                <a:lnTo>
                  <a:pt x="292" y="1690"/>
                </a:lnTo>
                <a:lnTo>
                  <a:pt x="274" y="1660"/>
                </a:lnTo>
                <a:lnTo>
                  <a:pt x="258" y="1628"/>
                </a:lnTo>
                <a:lnTo>
                  <a:pt x="244" y="1596"/>
                </a:lnTo>
                <a:lnTo>
                  <a:pt x="232" y="1562"/>
                </a:lnTo>
                <a:lnTo>
                  <a:pt x="210" y="1548"/>
                </a:lnTo>
                <a:lnTo>
                  <a:pt x="190" y="1534"/>
                </a:lnTo>
                <a:lnTo>
                  <a:pt x="172" y="1516"/>
                </a:lnTo>
                <a:lnTo>
                  <a:pt x="158" y="1500"/>
                </a:lnTo>
                <a:lnTo>
                  <a:pt x="146" y="1480"/>
                </a:lnTo>
                <a:lnTo>
                  <a:pt x="136" y="1460"/>
                </a:lnTo>
                <a:lnTo>
                  <a:pt x="130" y="1438"/>
                </a:lnTo>
                <a:lnTo>
                  <a:pt x="128" y="1414"/>
                </a:lnTo>
                <a:lnTo>
                  <a:pt x="128" y="1368"/>
                </a:lnTo>
                <a:lnTo>
                  <a:pt x="128" y="1284"/>
                </a:lnTo>
                <a:lnTo>
                  <a:pt x="130" y="1240"/>
                </a:lnTo>
                <a:lnTo>
                  <a:pt x="136" y="1198"/>
                </a:lnTo>
                <a:lnTo>
                  <a:pt x="144" y="1156"/>
                </a:lnTo>
                <a:lnTo>
                  <a:pt x="154" y="1116"/>
                </a:lnTo>
                <a:lnTo>
                  <a:pt x="168" y="1078"/>
                </a:lnTo>
                <a:lnTo>
                  <a:pt x="186" y="1040"/>
                </a:lnTo>
                <a:lnTo>
                  <a:pt x="204" y="1006"/>
                </a:lnTo>
                <a:lnTo>
                  <a:pt x="228" y="972"/>
                </a:lnTo>
                <a:lnTo>
                  <a:pt x="252" y="940"/>
                </a:lnTo>
                <a:lnTo>
                  <a:pt x="278" y="910"/>
                </a:lnTo>
                <a:lnTo>
                  <a:pt x="308" y="884"/>
                </a:lnTo>
                <a:lnTo>
                  <a:pt x="338" y="860"/>
                </a:lnTo>
                <a:lnTo>
                  <a:pt x="370" y="838"/>
                </a:lnTo>
                <a:lnTo>
                  <a:pt x="406" y="820"/>
                </a:lnTo>
                <a:lnTo>
                  <a:pt x="442" y="804"/>
                </a:lnTo>
                <a:lnTo>
                  <a:pt x="480" y="792"/>
                </a:lnTo>
                <a:lnTo>
                  <a:pt x="508" y="784"/>
                </a:lnTo>
                <a:lnTo>
                  <a:pt x="536" y="780"/>
                </a:lnTo>
                <a:lnTo>
                  <a:pt x="564" y="776"/>
                </a:lnTo>
                <a:lnTo>
                  <a:pt x="594" y="776"/>
                </a:lnTo>
                <a:close/>
              </a:path>
            </a:pathLst>
          </a:custGeom>
          <a:solidFill>
            <a:srgbClr val="FED44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62"/>
          <p:cNvSpPr>
            <a:spLocks noChangeAspect="1" noEditPoints="1"/>
          </p:cNvSpPr>
          <p:nvPr/>
        </p:nvSpPr>
        <p:spPr bwMode="auto">
          <a:xfrm>
            <a:off x="9624683" y="1492312"/>
            <a:ext cx="997834" cy="791139"/>
          </a:xfrm>
          <a:custGeom>
            <a:avLst/>
            <a:gdLst>
              <a:gd name="T0" fmla="*/ 148 w 178"/>
              <a:gd name="T1" fmla="*/ 129 h 141"/>
              <a:gd name="T2" fmla="*/ 143 w 178"/>
              <a:gd name="T3" fmla="*/ 126 h 141"/>
              <a:gd name="T4" fmla="*/ 145 w 178"/>
              <a:gd name="T5" fmla="*/ 117 h 141"/>
              <a:gd name="T6" fmla="*/ 166 w 178"/>
              <a:gd name="T7" fmla="*/ 71 h 141"/>
              <a:gd name="T8" fmla="*/ 145 w 178"/>
              <a:gd name="T9" fmla="*/ 24 h 141"/>
              <a:gd name="T10" fmla="*/ 143 w 178"/>
              <a:gd name="T11" fmla="*/ 16 h 141"/>
              <a:gd name="T12" fmla="*/ 151 w 178"/>
              <a:gd name="T13" fmla="*/ 13 h 141"/>
              <a:gd name="T14" fmla="*/ 178 w 178"/>
              <a:gd name="T15" fmla="*/ 71 h 141"/>
              <a:gd name="T16" fmla="*/ 151 w 178"/>
              <a:gd name="T17" fmla="*/ 128 h 141"/>
              <a:gd name="T18" fmla="*/ 148 w 178"/>
              <a:gd name="T19" fmla="*/ 129 h 141"/>
              <a:gd name="T20" fmla="*/ 128 w 178"/>
              <a:gd name="T21" fmla="*/ 109 h 141"/>
              <a:gd name="T22" fmla="*/ 123 w 178"/>
              <a:gd name="T23" fmla="*/ 105 h 141"/>
              <a:gd name="T24" fmla="*/ 125 w 178"/>
              <a:gd name="T25" fmla="*/ 97 h 141"/>
              <a:gd name="T26" fmla="*/ 138 w 178"/>
              <a:gd name="T27" fmla="*/ 71 h 141"/>
              <a:gd name="T28" fmla="*/ 125 w 178"/>
              <a:gd name="T29" fmla="*/ 44 h 141"/>
              <a:gd name="T30" fmla="*/ 123 w 178"/>
              <a:gd name="T31" fmla="*/ 36 h 141"/>
              <a:gd name="T32" fmla="*/ 131 w 178"/>
              <a:gd name="T33" fmla="*/ 33 h 141"/>
              <a:gd name="T34" fmla="*/ 150 w 178"/>
              <a:gd name="T35" fmla="*/ 71 h 141"/>
              <a:gd name="T36" fmla="*/ 131 w 178"/>
              <a:gd name="T37" fmla="*/ 108 h 141"/>
              <a:gd name="T38" fmla="*/ 128 w 178"/>
              <a:gd name="T39" fmla="*/ 109 h 141"/>
              <a:gd name="T40" fmla="*/ 32 w 178"/>
              <a:gd name="T41" fmla="*/ 23 h 141"/>
              <a:gd name="T42" fmla="*/ 8 w 178"/>
              <a:gd name="T43" fmla="*/ 23 h 141"/>
              <a:gd name="T44" fmla="*/ 0 w 178"/>
              <a:gd name="T45" fmla="*/ 31 h 141"/>
              <a:gd name="T46" fmla="*/ 0 w 178"/>
              <a:gd name="T47" fmla="*/ 111 h 141"/>
              <a:gd name="T48" fmla="*/ 8 w 178"/>
              <a:gd name="T49" fmla="*/ 119 h 141"/>
              <a:gd name="T50" fmla="*/ 32 w 178"/>
              <a:gd name="T51" fmla="*/ 119 h 141"/>
              <a:gd name="T52" fmla="*/ 40 w 178"/>
              <a:gd name="T53" fmla="*/ 111 h 141"/>
              <a:gd name="T54" fmla="*/ 40 w 178"/>
              <a:gd name="T55" fmla="*/ 31 h 141"/>
              <a:gd name="T56" fmla="*/ 32 w 178"/>
              <a:gd name="T57" fmla="*/ 23 h 141"/>
              <a:gd name="T58" fmla="*/ 101 w 178"/>
              <a:gd name="T59" fmla="*/ 0 h 141"/>
              <a:gd name="T60" fmla="*/ 96 w 178"/>
              <a:gd name="T61" fmla="*/ 2 h 141"/>
              <a:gd name="T62" fmla="*/ 48 w 178"/>
              <a:gd name="T63" fmla="*/ 31 h 141"/>
              <a:gd name="T64" fmla="*/ 48 w 178"/>
              <a:gd name="T65" fmla="*/ 110 h 141"/>
              <a:gd name="T66" fmla="*/ 96 w 178"/>
              <a:gd name="T67" fmla="*/ 139 h 141"/>
              <a:gd name="T68" fmla="*/ 101 w 178"/>
              <a:gd name="T69" fmla="*/ 141 h 141"/>
              <a:gd name="T70" fmla="*/ 104 w 178"/>
              <a:gd name="T71" fmla="*/ 135 h 141"/>
              <a:gd name="T72" fmla="*/ 104 w 178"/>
              <a:gd name="T73" fmla="*/ 7 h 141"/>
              <a:gd name="T74" fmla="*/ 101 w 178"/>
              <a:gd name="T75" fmla="*/ 0 h 141"/>
              <a:gd name="T76" fmla="*/ 115 w 178"/>
              <a:gd name="T77" fmla="*/ 56 h 141"/>
              <a:gd name="T78" fmla="*/ 115 w 178"/>
              <a:gd name="T79" fmla="*/ 87 h 141"/>
              <a:gd name="T80" fmla="*/ 127 w 178"/>
              <a:gd name="T81" fmla="*/ 72 h 141"/>
              <a:gd name="T82" fmla="*/ 115 w 178"/>
              <a:gd name="T83" fmla="*/ 56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8" h="141">
                <a:moveTo>
                  <a:pt x="148" y="129"/>
                </a:moveTo>
                <a:cubicBezTo>
                  <a:pt x="146" y="129"/>
                  <a:pt x="144" y="128"/>
                  <a:pt x="143" y="126"/>
                </a:cubicBezTo>
                <a:cubicBezTo>
                  <a:pt x="141" y="123"/>
                  <a:pt x="142" y="119"/>
                  <a:pt x="145" y="117"/>
                </a:cubicBezTo>
                <a:cubicBezTo>
                  <a:pt x="146" y="117"/>
                  <a:pt x="166" y="105"/>
                  <a:pt x="166" y="71"/>
                </a:cubicBezTo>
                <a:cubicBezTo>
                  <a:pt x="166" y="36"/>
                  <a:pt x="145" y="24"/>
                  <a:pt x="145" y="24"/>
                </a:cubicBezTo>
                <a:cubicBezTo>
                  <a:pt x="142" y="22"/>
                  <a:pt x="141" y="19"/>
                  <a:pt x="143" y="16"/>
                </a:cubicBezTo>
                <a:cubicBezTo>
                  <a:pt x="144" y="13"/>
                  <a:pt x="148" y="12"/>
                  <a:pt x="151" y="13"/>
                </a:cubicBezTo>
                <a:cubicBezTo>
                  <a:pt x="152" y="14"/>
                  <a:pt x="178" y="29"/>
                  <a:pt x="178" y="71"/>
                </a:cubicBezTo>
                <a:cubicBezTo>
                  <a:pt x="178" y="113"/>
                  <a:pt x="152" y="127"/>
                  <a:pt x="151" y="128"/>
                </a:cubicBezTo>
                <a:cubicBezTo>
                  <a:pt x="150" y="128"/>
                  <a:pt x="149" y="129"/>
                  <a:pt x="148" y="129"/>
                </a:cubicBezTo>
                <a:close/>
                <a:moveTo>
                  <a:pt x="128" y="109"/>
                </a:moveTo>
                <a:cubicBezTo>
                  <a:pt x="126" y="109"/>
                  <a:pt x="124" y="108"/>
                  <a:pt x="123" y="105"/>
                </a:cubicBezTo>
                <a:cubicBezTo>
                  <a:pt x="121" y="102"/>
                  <a:pt x="122" y="99"/>
                  <a:pt x="125" y="97"/>
                </a:cubicBezTo>
                <a:cubicBezTo>
                  <a:pt x="126" y="97"/>
                  <a:pt x="138" y="90"/>
                  <a:pt x="138" y="71"/>
                </a:cubicBezTo>
                <a:cubicBezTo>
                  <a:pt x="138" y="51"/>
                  <a:pt x="125" y="44"/>
                  <a:pt x="125" y="44"/>
                </a:cubicBezTo>
                <a:cubicBezTo>
                  <a:pt x="122" y="43"/>
                  <a:pt x="121" y="39"/>
                  <a:pt x="123" y="36"/>
                </a:cubicBezTo>
                <a:cubicBezTo>
                  <a:pt x="124" y="33"/>
                  <a:pt x="128" y="32"/>
                  <a:pt x="131" y="33"/>
                </a:cubicBezTo>
                <a:cubicBezTo>
                  <a:pt x="131" y="34"/>
                  <a:pt x="150" y="43"/>
                  <a:pt x="150" y="71"/>
                </a:cubicBezTo>
                <a:cubicBezTo>
                  <a:pt x="150" y="98"/>
                  <a:pt x="131" y="108"/>
                  <a:pt x="131" y="108"/>
                </a:cubicBezTo>
                <a:cubicBezTo>
                  <a:pt x="130" y="109"/>
                  <a:pt x="129" y="109"/>
                  <a:pt x="128" y="109"/>
                </a:cubicBezTo>
                <a:close/>
                <a:moveTo>
                  <a:pt x="32" y="23"/>
                </a:moveTo>
                <a:cubicBezTo>
                  <a:pt x="8" y="23"/>
                  <a:pt x="8" y="23"/>
                  <a:pt x="8" y="23"/>
                </a:cubicBezTo>
                <a:cubicBezTo>
                  <a:pt x="4" y="23"/>
                  <a:pt x="0" y="26"/>
                  <a:pt x="0" y="3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5"/>
                  <a:pt x="4" y="119"/>
                  <a:pt x="8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6" y="119"/>
                  <a:pt x="40" y="115"/>
                  <a:pt x="40" y="111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26"/>
                  <a:pt x="36" y="23"/>
                  <a:pt x="32" y="23"/>
                </a:cubicBezTo>
                <a:close/>
                <a:moveTo>
                  <a:pt x="101" y="0"/>
                </a:moveTo>
                <a:cubicBezTo>
                  <a:pt x="100" y="0"/>
                  <a:pt x="98" y="0"/>
                  <a:pt x="96" y="2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96" y="139"/>
                  <a:pt x="96" y="139"/>
                  <a:pt x="96" y="139"/>
                </a:cubicBezTo>
                <a:cubicBezTo>
                  <a:pt x="98" y="141"/>
                  <a:pt x="100" y="141"/>
                  <a:pt x="101" y="141"/>
                </a:cubicBezTo>
                <a:cubicBezTo>
                  <a:pt x="104" y="141"/>
                  <a:pt x="104" y="137"/>
                  <a:pt x="104" y="135"/>
                </a:cubicBezTo>
                <a:cubicBezTo>
                  <a:pt x="104" y="7"/>
                  <a:pt x="104" y="7"/>
                  <a:pt x="104" y="7"/>
                </a:cubicBezTo>
                <a:cubicBezTo>
                  <a:pt x="104" y="5"/>
                  <a:pt x="104" y="0"/>
                  <a:pt x="101" y="0"/>
                </a:cubicBezTo>
                <a:close/>
                <a:moveTo>
                  <a:pt x="115" y="56"/>
                </a:moveTo>
                <a:cubicBezTo>
                  <a:pt x="115" y="87"/>
                  <a:pt x="115" y="87"/>
                  <a:pt x="115" y="87"/>
                </a:cubicBezTo>
                <a:cubicBezTo>
                  <a:pt x="122" y="85"/>
                  <a:pt x="127" y="79"/>
                  <a:pt x="127" y="72"/>
                </a:cubicBezTo>
                <a:cubicBezTo>
                  <a:pt x="127" y="64"/>
                  <a:pt x="122" y="58"/>
                  <a:pt x="115" y="56"/>
                </a:cubicBezTo>
                <a:close/>
              </a:path>
            </a:pathLst>
          </a:custGeom>
          <a:solidFill>
            <a:srgbClr val="FED44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CAEECC-D9DF-4E75-9FD5-57F5AFD7C2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25" y="191776"/>
            <a:ext cx="2012668" cy="6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/>
          <p:nvPr/>
        </p:nvSpPr>
        <p:spPr>
          <a:xfrm rot="-9721842">
            <a:off x="-823126" y="593442"/>
            <a:ext cx="6348175" cy="5671115"/>
          </a:xfrm>
          <a:prstGeom prst="teardrop">
            <a:avLst>
              <a:gd name="adj" fmla="val 100000"/>
            </a:avLst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1"/>
              <a:buFont typeface="Calibri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"/>
          <p:cNvSpPr txBox="1">
            <a:spLocks noGrp="1"/>
          </p:cNvSpPr>
          <p:nvPr>
            <p:ph type="title"/>
          </p:nvPr>
        </p:nvSpPr>
        <p:spPr>
          <a:xfrm>
            <a:off x="285580" y="758600"/>
            <a:ext cx="10515600" cy="72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IN" dirty="0">
                <a:latin typeface="+mj-lt"/>
              </a:rPr>
              <a:t>One State, many experiences</a:t>
            </a:r>
            <a:endParaRPr dirty="0">
              <a:latin typeface="+mj-lt"/>
            </a:endParaRPr>
          </a:p>
        </p:txBody>
      </p:sp>
      <p:pic>
        <p:nvPicPr>
          <p:cNvPr id="180" name="Google Shape;18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390" y="936878"/>
            <a:ext cx="7982453" cy="552291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/>
          <p:nvPr/>
        </p:nvSpPr>
        <p:spPr>
          <a:xfrm>
            <a:off x="695744" y="1680970"/>
            <a:ext cx="5221631" cy="39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Spiritual &amp; Heritage Tourism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Coastal &amp; Wetland tourism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en-I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Chilika</a:t>
            </a: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 Lake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en-I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Bhitarkanika</a:t>
            </a: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 Mangroves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Eight major dam sites incl. </a:t>
            </a:r>
            <a:r>
              <a:rPr kumimoji="0" lang="en-I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Hirakud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Ecotourism &amp; Wildlife Tourism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Art &amp; Craft Tourism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Ethnic Tourism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Fairs and Festivals</a:t>
            </a:r>
          </a:p>
          <a:p>
            <a:pPr marL="342900" marR="0" lvl="0" indent="-169862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Calibri"/>
              </a:rPr>
              <a:t>Sports Tourism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9481"/>
            <a:ext cx="12192000" cy="585130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6"/>
          <p:cNvSpPr txBox="1"/>
          <p:nvPr/>
        </p:nvSpPr>
        <p:spPr>
          <a:xfrm>
            <a:off x="3907972" y="5267269"/>
            <a:ext cx="8022772" cy="15696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Launched in 2019, this three-month glam camp is an environmentally sustainable model incorporating best practices in material utilisation and holistic waste management. The event is held in exotic and bio-diverse rich locations across Odisha. From one location – Konark in its 1</a:t>
            </a:r>
            <a:r>
              <a:rPr kumimoji="0" lang="en-IN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edition during 2019-2020 to 7 locations in its 4</a:t>
            </a:r>
            <a:r>
              <a:rPr kumimoji="0" lang="en-IN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edition of 2022-2023, Eco Retreat Odisha has been attracting travellers to visit less explored destinations of the State.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8A3319-9847-4515-9ACD-2635CB9A1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564" y="965186"/>
            <a:ext cx="1295581" cy="3238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42AA69-A619-4FB3-841C-038F09DB702A}"/>
              </a:ext>
            </a:extLst>
          </p:cNvPr>
          <p:cNvSpPr/>
          <p:nvPr/>
        </p:nvSpPr>
        <p:spPr>
          <a:xfrm>
            <a:off x="8913288" y="914350"/>
            <a:ext cx="1400537" cy="39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haroni" panose="02010803020104030203" pitchFamily="2" charset="-79"/>
              </a:rPr>
              <a:t>Sonapur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49EBAF-3D3F-4745-93D3-8DDD2D35B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957" y="1002239"/>
            <a:ext cx="1409897" cy="2286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A80464C-B1A8-40DE-B662-D245AE5554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655317" y="935241"/>
            <a:ext cx="1400537" cy="39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haroni" panose="02010803020104030203" pitchFamily="2" charset="-79"/>
              </a:rPr>
              <a:t>Putsil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6FE0500-8F7E-4AD3-BA41-3305AD64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Eco Retreat Odisha</a:t>
            </a:r>
          </a:p>
        </p:txBody>
      </p:sp>
      <p:sp>
        <p:nvSpPr>
          <p:cNvPr id="9" name="Google Shape;464;p17">
            <a:extLst>
              <a:ext uri="{FF2B5EF4-FFF2-40B4-BE49-F238E27FC236}">
                <a16:creationId xmlns:a16="http://schemas.microsoft.com/office/drawing/2014/main" xmlns="" id="{DE233249-BB7C-40BC-8913-AA18B0A084B8}"/>
              </a:ext>
            </a:extLst>
          </p:cNvPr>
          <p:cNvSpPr/>
          <p:nvPr/>
        </p:nvSpPr>
        <p:spPr>
          <a:xfrm>
            <a:off x="4756747" y="4187006"/>
            <a:ext cx="47463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Exciting road itineraries…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million experiences!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545;p27">
            <a:extLst>
              <a:ext uri="{FF2B5EF4-FFF2-40B4-BE49-F238E27FC236}">
                <a16:creationId xmlns:a16="http://schemas.microsoft.com/office/drawing/2014/main" xmlns="" id="{F8137217-3D2A-49EF-86CB-98F837AD76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6534" y="1315530"/>
            <a:ext cx="9113520" cy="51263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47;p27">
            <a:extLst>
              <a:ext uri="{FF2B5EF4-FFF2-40B4-BE49-F238E27FC236}">
                <a16:creationId xmlns:a16="http://schemas.microsoft.com/office/drawing/2014/main" xmlns="" id="{B75C5D5D-B8AD-4E09-A318-105574B608BB}"/>
              </a:ext>
            </a:extLst>
          </p:cNvPr>
          <p:cNvSpPr txBox="1"/>
          <p:nvPr/>
        </p:nvSpPr>
        <p:spPr>
          <a:xfrm>
            <a:off x="267636" y="3169018"/>
            <a:ext cx="2436490" cy="33239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From enchanting beaches to amazing wildlife areas, choose one or choose many from among 7 exotic locations this year. Plan your luxury escapade to pristine beaches of 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Konark, </a:t>
            </a: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Sonapur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Bhitarkanika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adventure getaway to </a:t>
            </a: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Hirakud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Satkosia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 a relaxing trip to quaint </a:t>
            </a:r>
            <a:r>
              <a:rPr kumimoji="0" lang="en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hillstations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Daringbadi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Koraput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Visit Eco Retreat Odisha for an experience of a lifetime!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Google Shape;548;p27">
            <a:extLst>
              <a:ext uri="{FF2B5EF4-FFF2-40B4-BE49-F238E27FC236}">
                <a16:creationId xmlns:a16="http://schemas.microsoft.com/office/drawing/2014/main" xmlns="" id="{950A661A-7AF1-499D-B20F-FFBDA43014EA}"/>
              </a:ext>
            </a:extLst>
          </p:cNvPr>
          <p:cNvSpPr/>
          <p:nvPr/>
        </p:nvSpPr>
        <p:spPr>
          <a:xfrm>
            <a:off x="267636" y="1127595"/>
            <a:ext cx="2436490" cy="18877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549;p27">
            <a:extLst>
              <a:ext uri="{FF2B5EF4-FFF2-40B4-BE49-F238E27FC236}">
                <a16:creationId xmlns:a16="http://schemas.microsoft.com/office/drawing/2014/main" xmlns="" id="{1B209509-FEA3-4B55-97CE-56D72B540C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16" y="1429883"/>
            <a:ext cx="2170590" cy="1396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0065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5ea59915-64d5-4cf7-8e3b-7ce51712a0d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Y dark background">
  <a:themeElements>
    <a:clrScheme name="EY Color">
      <a:dk1>
        <a:srgbClr val="2E2E38"/>
      </a:dk1>
      <a:lt1>
        <a:sysClr val="window" lastClr="FFFFFF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733</Words>
  <Application>Microsoft Office PowerPoint</Application>
  <PresentationFormat>Widescreen</PresentationFormat>
  <Paragraphs>98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MS PGothic</vt:lpstr>
      <vt:lpstr>Abadi</vt:lpstr>
      <vt:lpstr>Aharoni</vt:lpstr>
      <vt:lpstr>Arial</vt:lpstr>
      <vt:lpstr>Calibri</vt:lpstr>
      <vt:lpstr>Century Gothic</vt:lpstr>
      <vt:lpstr>Courier New</vt:lpstr>
      <vt:lpstr>EYInterstate</vt:lpstr>
      <vt:lpstr>EYInterstate Light</vt:lpstr>
      <vt:lpstr>Georgia</vt:lpstr>
      <vt:lpstr>Noto Sans Symbols</vt:lpstr>
      <vt:lpstr>Times New Roman</vt:lpstr>
      <vt:lpstr>Verdana</vt:lpstr>
      <vt:lpstr>4_Office Theme</vt:lpstr>
      <vt:lpstr>7_Office Theme</vt:lpstr>
      <vt:lpstr>9_Office Theme</vt:lpstr>
      <vt:lpstr>3_Office Theme</vt:lpstr>
      <vt:lpstr>12_Office Theme</vt:lpstr>
      <vt:lpstr>EY dark background</vt:lpstr>
      <vt:lpstr>PowerPoint Presentation</vt:lpstr>
      <vt:lpstr>Advantage Odisha: Growth</vt:lpstr>
      <vt:lpstr>Advantage Odisha: Focus Sectors</vt:lpstr>
      <vt:lpstr>Upskilling in Odisha</vt:lpstr>
      <vt:lpstr>Tourism in Odisha – growth drivers</vt:lpstr>
      <vt:lpstr>Tourism in Odisha – growth drivers</vt:lpstr>
      <vt:lpstr>One State, many experiences</vt:lpstr>
      <vt:lpstr>PowerPoint Presentation</vt:lpstr>
      <vt:lpstr>Eco Retreat Odisha</vt:lpstr>
      <vt:lpstr>17 Integrated Masterplans </vt:lpstr>
      <vt:lpstr>Investment facilitation and Promotion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Maulik D Mavani</dc:creator>
  <cp:lastModifiedBy>METAL</cp:lastModifiedBy>
  <cp:revision>114</cp:revision>
  <dcterms:created xsi:type="dcterms:W3CDTF">2020-10-15T02:34:11Z</dcterms:created>
  <dcterms:modified xsi:type="dcterms:W3CDTF">2023-03-29T06:47:51Z</dcterms:modified>
</cp:coreProperties>
</file>